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56" r:id="rId5"/>
    <p:sldId id="263" r:id="rId6"/>
    <p:sldId id="257" r:id="rId7"/>
    <p:sldId id="260" r:id="rId8"/>
    <p:sldId id="266" r:id="rId9"/>
    <p:sldId id="268" r:id="rId10"/>
    <p:sldId id="267" r:id="rId11"/>
    <p:sldId id="280" r:id="rId12"/>
    <p:sldId id="269" r:id="rId13"/>
    <p:sldId id="279" r:id="rId14"/>
    <p:sldId id="272" r:id="rId15"/>
    <p:sldId id="277" r:id="rId16"/>
    <p:sldId id="273" r:id="rId17"/>
    <p:sldId id="276" r:id="rId18"/>
    <p:sldId id="264" r:id="rId19"/>
    <p:sldId id="274" r:id="rId20"/>
    <p:sldId id="278" r:id="rId21"/>
    <p:sldId id="281"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E86FAD8A-DC67-1249-90C3-A3BE42805AC0}">
          <p14:sldIdLst>
            <p14:sldId id="256"/>
            <p14:sldId id="263"/>
            <p14:sldId id="257"/>
            <p14:sldId id="260"/>
            <p14:sldId id="266"/>
            <p14:sldId id="268"/>
            <p14:sldId id="267"/>
            <p14:sldId id="280"/>
            <p14:sldId id="269"/>
            <p14:sldId id="279"/>
            <p14:sldId id="272"/>
            <p14:sldId id="277"/>
            <p14:sldId id="273"/>
            <p14:sldId id="276"/>
            <p14:sldId id="264"/>
            <p14:sldId id="274"/>
          </p14:sldIdLst>
        </p14:section>
        <p14:section name="Appendix" id="{5C04A362-9AA0-8941-91E3-48B96A115E47}">
          <p14:sldIdLst>
            <p14:sldId id="278"/>
            <p14:sldId id="281"/>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1C1"/>
    <a:srgbClr val="C8C8C8"/>
    <a:srgbClr val="D5D5D5"/>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7033E7-EA52-471F-848A-A4C02D764F60}" v="1" dt="2023-12-04T06:23:39.1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8" autoAdjust="0"/>
    <p:restoredTop sz="78416"/>
  </p:normalViewPr>
  <p:slideViewPr>
    <p:cSldViewPr snapToGrid="0">
      <p:cViewPr>
        <p:scale>
          <a:sx n="60" d="100"/>
          <a:sy n="60" d="100"/>
        </p:scale>
        <p:origin x="1044"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jun Menon" userId="8bc5c293-4208-414e-9837-718a0385be6b" providerId="ADAL" clId="{D7F4E151-6732-FC42-8257-AD87293D06B7}"/>
    <pc:docChg chg="undo redo custSel addSld delSld modSld sldOrd addSection delSection modSection">
      <pc:chgData name="Arjun Menon" userId="8bc5c293-4208-414e-9837-718a0385be6b" providerId="ADAL" clId="{D7F4E151-6732-FC42-8257-AD87293D06B7}" dt="2023-12-02T07:55:34.944" v="1798" actId="14100"/>
      <pc:docMkLst>
        <pc:docMk/>
      </pc:docMkLst>
      <pc:sldChg chg="ord">
        <pc:chgData name="Arjun Menon" userId="8bc5c293-4208-414e-9837-718a0385be6b" providerId="ADAL" clId="{D7F4E151-6732-FC42-8257-AD87293D06B7}" dt="2023-12-01T19:47:44.922" v="1560" actId="20578"/>
        <pc:sldMkLst>
          <pc:docMk/>
          <pc:sldMk cId="2254703028" sldId="257"/>
        </pc:sldMkLst>
      </pc:sldChg>
      <pc:sldChg chg="del">
        <pc:chgData name="Arjun Menon" userId="8bc5c293-4208-414e-9837-718a0385be6b" providerId="ADAL" clId="{D7F4E151-6732-FC42-8257-AD87293D06B7}" dt="2023-12-01T18:32:42.770" v="310" actId="18676"/>
        <pc:sldMkLst>
          <pc:docMk/>
          <pc:sldMk cId="1845756245" sldId="258"/>
        </pc:sldMkLst>
      </pc:sldChg>
      <pc:sldChg chg="del">
        <pc:chgData name="Arjun Menon" userId="8bc5c293-4208-414e-9837-718a0385be6b" providerId="ADAL" clId="{D7F4E151-6732-FC42-8257-AD87293D06B7}" dt="2023-12-01T18:32:42.770" v="310" actId="18676"/>
        <pc:sldMkLst>
          <pc:docMk/>
          <pc:sldMk cId="2952644256" sldId="259"/>
        </pc:sldMkLst>
      </pc:sldChg>
      <pc:sldChg chg="del">
        <pc:chgData name="Arjun Menon" userId="8bc5c293-4208-414e-9837-718a0385be6b" providerId="ADAL" clId="{D7F4E151-6732-FC42-8257-AD87293D06B7}" dt="2023-12-01T18:32:42.770" v="310" actId="18676"/>
        <pc:sldMkLst>
          <pc:docMk/>
          <pc:sldMk cId="1472180422" sldId="261"/>
        </pc:sldMkLst>
      </pc:sldChg>
      <pc:sldChg chg="del">
        <pc:chgData name="Arjun Menon" userId="8bc5c293-4208-414e-9837-718a0385be6b" providerId="ADAL" clId="{D7F4E151-6732-FC42-8257-AD87293D06B7}" dt="2023-12-01T18:32:42.770" v="310" actId="18676"/>
        <pc:sldMkLst>
          <pc:docMk/>
          <pc:sldMk cId="1867650810" sldId="262"/>
        </pc:sldMkLst>
      </pc:sldChg>
      <pc:sldChg chg="ord">
        <pc:chgData name="Arjun Menon" userId="8bc5c293-4208-414e-9837-718a0385be6b" providerId="ADAL" clId="{D7F4E151-6732-FC42-8257-AD87293D06B7}" dt="2023-12-01T19:47:44.922" v="1560" actId="20578"/>
        <pc:sldMkLst>
          <pc:docMk/>
          <pc:sldMk cId="3091929834" sldId="263"/>
        </pc:sldMkLst>
      </pc:sldChg>
      <pc:sldChg chg="ord">
        <pc:chgData name="Arjun Menon" userId="8bc5c293-4208-414e-9837-718a0385be6b" providerId="ADAL" clId="{D7F4E151-6732-FC42-8257-AD87293D06B7}" dt="2023-12-01T18:44:18.162" v="443" actId="20578"/>
        <pc:sldMkLst>
          <pc:docMk/>
          <pc:sldMk cId="3391923947" sldId="264"/>
        </pc:sldMkLst>
      </pc:sldChg>
      <pc:sldChg chg="del">
        <pc:chgData name="Arjun Menon" userId="8bc5c293-4208-414e-9837-718a0385be6b" providerId="ADAL" clId="{D7F4E151-6732-FC42-8257-AD87293D06B7}" dt="2023-12-01T18:32:42.770" v="310" actId="18676"/>
        <pc:sldMkLst>
          <pc:docMk/>
          <pc:sldMk cId="2319150364" sldId="265"/>
        </pc:sldMkLst>
      </pc:sldChg>
      <pc:sldChg chg="new del">
        <pc:chgData name="Arjun Menon" userId="8bc5c293-4208-414e-9837-718a0385be6b" providerId="ADAL" clId="{D7F4E151-6732-FC42-8257-AD87293D06B7}" dt="2023-12-01T18:00:37.397" v="7" actId="2696"/>
        <pc:sldMkLst>
          <pc:docMk/>
          <pc:sldMk cId="590967043" sldId="266"/>
        </pc:sldMkLst>
      </pc:sldChg>
      <pc:sldChg chg="addSp delSp modSp new mod modTransition">
        <pc:chgData name="Arjun Menon" userId="8bc5c293-4208-414e-9837-718a0385be6b" providerId="ADAL" clId="{D7F4E151-6732-FC42-8257-AD87293D06B7}" dt="2023-12-01T18:03:42.216" v="37" actId="1076"/>
        <pc:sldMkLst>
          <pc:docMk/>
          <pc:sldMk cId="594537520" sldId="266"/>
        </pc:sldMkLst>
        <pc:spChg chg="del">
          <ac:chgData name="Arjun Menon" userId="8bc5c293-4208-414e-9837-718a0385be6b" providerId="ADAL" clId="{D7F4E151-6732-FC42-8257-AD87293D06B7}" dt="2023-12-01T18:00:44.700" v="9" actId="478"/>
          <ac:spMkLst>
            <pc:docMk/>
            <pc:sldMk cId="594537520" sldId="266"/>
            <ac:spMk id="2" creationId="{B3AE04C4-C6CF-A156-C08E-DA762F30C625}"/>
          </ac:spMkLst>
        </pc:spChg>
        <pc:spChg chg="del">
          <ac:chgData name="Arjun Menon" userId="8bc5c293-4208-414e-9837-718a0385be6b" providerId="ADAL" clId="{D7F4E151-6732-FC42-8257-AD87293D06B7}" dt="2023-12-01T18:00:46.691" v="10" actId="478"/>
          <ac:spMkLst>
            <pc:docMk/>
            <pc:sldMk cId="594537520" sldId="266"/>
            <ac:spMk id="3" creationId="{26893595-F244-E4DF-E932-37D39925A01F}"/>
          </ac:spMkLst>
        </pc:spChg>
        <pc:spChg chg="del">
          <ac:chgData name="Arjun Menon" userId="8bc5c293-4208-414e-9837-718a0385be6b" providerId="ADAL" clId="{D7F4E151-6732-FC42-8257-AD87293D06B7}" dt="2023-12-01T18:00:48.899" v="11" actId="478"/>
          <ac:spMkLst>
            <pc:docMk/>
            <pc:sldMk cId="594537520" sldId="266"/>
            <ac:spMk id="4" creationId="{ED7DE3B0-3500-7E23-0054-CDA1181103D0}"/>
          </ac:spMkLst>
        </pc:spChg>
        <pc:spChg chg="add mod">
          <ac:chgData name="Arjun Menon" userId="8bc5c293-4208-414e-9837-718a0385be6b" providerId="ADAL" clId="{D7F4E151-6732-FC42-8257-AD87293D06B7}" dt="2023-12-01T18:00:56.390" v="12"/>
          <ac:spMkLst>
            <pc:docMk/>
            <pc:sldMk cId="594537520" sldId="266"/>
            <ac:spMk id="5" creationId="{028F440E-FA93-0CCC-514D-66DE3A9A521E}"/>
          </ac:spMkLst>
        </pc:spChg>
        <pc:spChg chg="add mod">
          <ac:chgData name="Arjun Menon" userId="8bc5c293-4208-414e-9837-718a0385be6b" providerId="ADAL" clId="{D7F4E151-6732-FC42-8257-AD87293D06B7}" dt="2023-12-01T18:00:56.390" v="12"/>
          <ac:spMkLst>
            <pc:docMk/>
            <pc:sldMk cId="594537520" sldId="266"/>
            <ac:spMk id="6" creationId="{38061E4F-5779-F19D-33E9-842682ADE223}"/>
          </ac:spMkLst>
        </pc:spChg>
        <pc:spChg chg="add mod">
          <ac:chgData name="Arjun Menon" userId="8bc5c293-4208-414e-9837-718a0385be6b" providerId="ADAL" clId="{D7F4E151-6732-FC42-8257-AD87293D06B7}" dt="2023-12-01T18:00:56.637" v="13" actId="27636"/>
          <ac:spMkLst>
            <pc:docMk/>
            <pc:sldMk cId="594537520" sldId="266"/>
            <ac:spMk id="7" creationId="{0B1BC8F9-6156-F8FA-141D-4CF3C0F67C22}"/>
          </ac:spMkLst>
        </pc:spChg>
        <pc:spChg chg="add mod">
          <ac:chgData name="Arjun Menon" userId="8bc5c293-4208-414e-9837-718a0385be6b" providerId="ADAL" clId="{D7F4E151-6732-FC42-8257-AD87293D06B7}" dt="2023-12-01T18:00:56.390" v="12"/>
          <ac:spMkLst>
            <pc:docMk/>
            <pc:sldMk cId="594537520" sldId="266"/>
            <ac:spMk id="10" creationId="{DB9973CB-E8E7-3F42-B348-07677DB5B2CC}"/>
          </ac:spMkLst>
        </pc:spChg>
        <pc:spChg chg="add mod">
          <ac:chgData name="Arjun Menon" userId="8bc5c293-4208-414e-9837-718a0385be6b" providerId="ADAL" clId="{D7F4E151-6732-FC42-8257-AD87293D06B7}" dt="2023-12-01T18:00:56.390" v="12"/>
          <ac:spMkLst>
            <pc:docMk/>
            <pc:sldMk cId="594537520" sldId="266"/>
            <ac:spMk id="12" creationId="{33718E70-9BCD-26C2-8F65-6C2581183C47}"/>
          </ac:spMkLst>
        </pc:spChg>
        <pc:spChg chg="add mod">
          <ac:chgData name="Arjun Menon" userId="8bc5c293-4208-414e-9837-718a0385be6b" providerId="ADAL" clId="{D7F4E151-6732-FC42-8257-AD87293D06B7}" dt="2023-12-01T18:01:24.571" v="18" actId="1076"/>
          <ac:spMkLst>
            <pc:docMk/>
            <pc:sldMk cId="594537520" sldId="266"/>
            <ac:spMk id="13" creationId="{2429D592-8B6A-5DFD-C395-ACA3D40EBA57}"/>
          </ac:spMkLst>
        </pc:spChg>
        <pc:spChg chg="add mod">
          <ac:chgData name="Arjun Menon" userId="8bc5c293-4208-414e-9837-718a0385be6b" providerId="ADAL" clId="{D7F4E151-6732-FC42-8257-AD87293D06B7}" dt="2023-12-01T18:03:10.344" v="30" actId="1076"/>
          <ac:spMkLst>
            <pc:docMk/>
            <pc:sldMk cId="594537520" sldId="266"/>
            <ac:spMk id="15" creationId="{8C2C1110-592D-7AAE-BA16-10BE9495FB76}"/>
          </ac:spMkLst>
        </pc:spChg>
        <pc:spChg chg="add mod">
          <ac:chgData name="Arjun Menon" userId="8bc5c293-4208-414e-9837-718a0385be6b" providerId="ADAL" clId="{D7F4E151-6732-FC42-8257-AD87293D06B7}" dt="2023-12-01T18:00:56.390" v="12"/>
          <ac:spMkLst>
            <pc:docMk/>
            <pc:sldMk cId="594537520" sldId="266"/>
            <ac:spMk id="16" creationId="{F93E0CA3-4D73-64AA-6471-C02B7D8EEBF8}"/>
          </ac:spMkLst>
        </pc:spChg>
        <pc:spChg chg="add mod">
          <ac:chgData name="Arjun Menon" userId="8bc5c293-4208-414e-9837-718a0385be6b" providerId="ADAL" clId="{D7F4E151-6732-FC42-8257-AD87293D06B7}" dt="2023-12-01T18:01:08.864" v="14" actId="1076"/>
          <ac:spMkLst>
            <pc:docMk/>
            <pc:sldMk cId="594537520" sldId="266"/>
            <ac:spMk id="17" creationId="{EC805A55-C756-41C2-9DA0-61A0B998A2BC}"/>
          </ac:spMkLst>
        </pc:spChg>
        <pc:spChg chg="add mod">
          <ac:chgData name="Arjun Menon" userId="8bc5c293-4208-414e-9837-718a0385be6b" providerId="ADAL" clId="{D7F4E151-6732-FC42-8257-AD87293D06B7}" dt="2023-12-01T18:02:18.839" v="27"/>
          <ac:spMkLst>
            <pc:docMk/>
            <pc:sldMk cId="594537520" sldId="266"/>
            <ac:spMk id="21" creationId="{43ECE8E1-682E-694C-C2E3-45F7E21F3F6A}"/>
          </ac:spMkLst>
        </pc:spChg>
        <pc:picChg chg="add del mod">
          <ac:chgData name="Arjun Menon" userId="8bc5c293-4208-414e-9837-718a0385be6b" providerId="ADAL" clId="{D7F4E151-6732-FC42-8257-AD87293D06B7}" dt="2023-12-01T18:01:53.537" v="22" actId="478"/>
          <ac:picMkLst>
            <pc:docMk/>
            <pc:sldMk cId="594537520" sldId="266"/>
            <ac:picMk id="8" creationId="{7223D900-5B19-6714-8AD5-C3C28C5A7A08}"/>
          </ac:picMkLst>
        </pc:picChg>
        <pc:picChg chg="add mod">
          <ac:chgData name="Arjun Menon" userId="8bc5c293-4208-414e-9837-718a0385be6b" providerId="ADAL" clId="{D7F4E151-6732-FC42-8257-AD87293D06B7}" dt="2023-12-01T18:03:38.827" v="36" actId="1076"/>
          <ac:picMkLst>
            <pc:docMk/>
            <pc:sldMk cId="594537520" sldId="266"/>
            <ac:picMk id="9" creationId="{1BF5AE19-EBA3-6A5F-7208-611E397D3855}"/>
          </ac:picMkLst>
        </pc:picChg>
        <pc:picChg chg="add mod">
          <ac:chgData name="Arjun Menon" userId="8bc5c293-4208-414e-9837-718a0385be6b" providerId="ADAL" clId="{D7F4E151-6732-FC42-8257-AD87293D06B7}" dt="2023-12-01T18:00:56.390" v="12"/>
          <ac:picMkLst>
            <pc:docMk/>
            <pc:sldMk cId="594537520" sldId="266"/>
            <ac:picMk id="11" creationId="{D60E2B9E-8D9B-C63F-C0DE-07BDA2BCE6BF}"/>
          </ac:picMkLst>
        </pc:picChg>
        <pc:picChg chg="add mod">
          <ac:chgData name="Arjun Menon" userId="8bc5c293-4208-414e-9837-718a0385be6b" providerId="ADAL" clId="{D7F4E151-6732-FC42-8257-AD87293D06B7}" dt="2023-12-01T18:00:56.390" v="12"/>
          <ac:picMkLst>
            <pc:docMk/>
            <pc:sldMk cId="594537520" sldId="266"/>
            <ac:picMk id="14" creationId="{271BE2B7-7F33-85A0-E8C5-55C540B9CC29}"/>
          </ac:picMkLst>
        </pc:picChg>
        <pc:picChg chg="add del mod">
          <ac:chgData name="Arjun Menon" userId="8bc5c293-4208-414e-9837-718a0385be6b" providerId="ADAL" clId="{D7F4E151-6732-FC42-8257-AD87293D06B7}" dt="2023-12-01T18:03:12.483" v="31" actId="478"/>
          <ac:picMkLst>
            <pc:docMk/>
            <pc:sldMk cId="594537520" sldId="266"/>
            <ac:picMk id="19" creationId="{798AD99F-130B-279D-28E6-F6AE107E840D}"/>
          </ac:picMkLst>
        </pc:picChg>
        <pc:picChg chg="add mod">
          <ac:chgData name="Arjun Menon" userId="8bc5c293-4208-414e-9837-718a0385be6b" providerId="ADAL" clId="{D7F4E151-6732-FC42-8257-AD87293D06B7}" dt="2023-12-01T18:02:18.839" v="27"/>
          <ac:picMkLst>
            <pc:docMk/>
            <pc:sldMk cId="594537520" sldId="266"/>
            <ac:picMk id="20" creationId="{C1B48267-C6A4-3D3D-62EE-580D6608CB6F}"/>
          </ac:picMkLst>
        </pc:picChg>
        <pc:picChg chg="add mod">
          <ac:chgData name="Arjun Menon" userId="8bc5c293-4208-414e-9837-718a0385be6b" providerId="ADAL" clId="{D7F4E151-6732-FC42-8257-AD87293D06B7}" dt="2023-12-01T18:02:18.839" v="27"/>
          <ac:picMkLst>
            <pc:docMk/>
            <pc:sldMk cId="594537520" sldId="266"/>
            <ac:picMk id="22" creationId="{CE1BD2CA-097A-35B1-F821-9E8F6EE69CB3}"/>
          </ac:picMkLst>
        </pc:picChg>
        <pc:picChg chg="add mod">
          <ac:chgData name="Arjun Menon" userId="8bc5c293-4208-414e-9837-718a0385be6b" providerId="ADAL" clId="{D7F4E151-6732-FC42-8257-AD87293D06B7}" dt="2023-12-01T18:02:18.839" v="27"/>
          <ac:picMkLst>
            <pc:docMk/>
            <pc:sldMk cId="594537520" sldId="266"/>
            <ac:picMk id="23" creationId="{CFDD6142-5B21-795F-641B-2FA3B04C1C5F}"/>
          </ac:picMkLst>
        </pc:picChg>
        <pc:picChg chg="add mod">
          <ac:chgData name="Arjun Menon" userId="8bc5c293-4208-414e-9837-718a0385be6b" providerId="ADAL" clId="{D7F4E151-6732-FC42-8257-AD87293D06B7}" dt="2023-12-01T18:02:18.839" v="27"/>
          <ac:picMkLst>
            <pc:docMk/>
            <pc:sldMk cId="594537520" sldId="266"/>
            <ac:picMk id="24" creationId="{F8B2D25F-A51D-4E63-0C7D-1DB86AE99063}"/>
          </ac:picMkLst>
        </pc:picChg>
        <pc:picChg chg="add mod">
          <ac:chgData name="Arjun Menon" userId="8bc5c293-4208-414e-9837-718a0385be6b" providerId="ADAL" clId="{D7F4E151-6732-FC42-8257-AD87293D06B7}" dt="2023-12-01T18:03:42.216" v="37" actId="1076"/>
          <ac:picMkLst>
            <pc:docMk/>
            <pc:sldMk cId="594537520" sldId="266"/>
            <ac:picMk id="1026" creationId="{72777C9F-5CA4-7777-14AF-79CE1FFC37F4}"/>
          </ac:picMkLst>
        </pc:picChg>
      </pc:sldChg>
      <pc:sldChg chg="new del">
        <pc:chgData name="Arjun Menon" userId="8bc5c293-4208-414e-9837-718a0385be6b" providerId="ADAL" clId="{D7F4E151-6732-FC42-8257-AD87293D06B7}" dt="2023-12-01T17:55:49.692" v="1" actId="680"/>
        <pc:sldMkLst>
          <pc:docMk/>
          <pc:sldMk cId="904069905" sldId="266"/>
        </pc:sldMkLst>
      </pc:sldChg>
      <pc:sldChg chg="new del">
        <pc:chgData name="Arjun Menon" userId="8bc5c293-4208-414e-9837-718a0385be6b" providerId="ADAL" clId="{D7F4E151-6732-FC42-8257-AD87293D06B7}" dt="2023-12-01T17:56:07.827" v="3" actId="2696"/>
        <pc:sldMkLst>
          <pc:docMk/>
          <pc:sldMk cId="2872945260" sldId="266"/>
        </pc:sldMkLst>
      </pc:sldChg>
      <pc:sldChg chg="addSp delSp modSp new mod ord modTransition">
        <pc:chgData name="Arjun Menon" userId="8bc5c293-4208-414e-9837-718a0385be6b" providerId="ADAL" clId="{D7F4E151-6732-FC42-8257-AD87293D06B7}" dt="2023-12-01T19:24:06.305" v="808" actId="767"/>
        <pc:sldMkLst>
          <pc:docMk/>
          <pc:sldMk cId="49599150" sldId="267"/>
        </pc:sldMkLst>
        <pc:spChg chg="add mod">
          <ac:chgData name="Arjun Menon" userId="8bc5c293-4208-414e-9837-718a0385be6b" providerId="ADAL" clId="{D7F4E151-6732-FC42-8257-AD87293D06B7}" dt="2023-12-01T18:59:16.641" v="460" actId="1076"/>
          <ac:spMkLst>
            <pc:docMk/>
            <pc:sldMk cId="49599150" sldId="267"/>
            <ac:spMk id="2" creationId="{3598C87F-AC4A-BC88-0C67-C798F2DA0E63}"/>
          </ac:spMkLst>
        </pc:spChg>
        <pc:spChg chg="add del">
          <ac:chgData name="Arjun Menon" userId="8bc5c293-4208-414e-9837-718a0385be6b" providerId="ADAL" clId="{D7F4E151-6732-FC42-8257-AD87293D06B7}" dt="2023-12-01T18:55:49.203" v="445" actId="22"/>
          <ac:spMkLst>
            <pc:docMk/>
            <pc:sldMk cId="49599150" sldId="267"/>
            <ac:spMk id="4" creationId="{43E11D4A-42E1-8EFB-BE5E-CC6835097C56}"/>
          </ac:spMkLst>
        </pc:spChg>
        <pc:spChg chg="add del mod">
          <ac:chgData name="Arjun Menon" userId="8bc5c293-4208-414e-9837-718a0385be6b" providerId="ADAL" clId="{D7F4E151-6732-FC42-8257-AD87293D06B7}" dt="2023-12-01T19:24:06.305" v="808" actId="767"/>
          <ac:spMkLst>
            <pc:docMk/>
            <pc:sldMk cId="49599150" sldId="267"/>
            <ac:spMk id="6" creationId="{68E88097-CC96-2A52-D435-229367A66417}"/>
          </ac:spMkLst>
        </pc:spChg>
        <pc:picChg chg="add mod">
          <ac:chgData name="Arjun Menon" userId="8bc5c293-4208-414e-9837-718a0385be6b" providerId="ADAL" clId="{D7F4E151-6732-FC42-8257-AD87293D06B7}" dt="2023-12-01T18:58:36.808" v="454" actId="1076"/>
          <ac:picMkLst>
            <pc:docMk/>
            <pc:sldMk cId="49599150" sldId="267"/>
            <ac:picMk id="5" creationId="{9FCCFD94-C39A-0022-266B-90222144D464}"/>
          </ac:picMkLst>
        </pc:picChg>
        <pc:picChg chg="add mod">
          <ac:chgData name="Arjun Menon" userId="8bc5c293-4208-414e-9837-718a0385be6b" providerId="ADAL" clId="{D7F4E151-6732-FC42-8257-AD87293D06B7}" dt="2023-12-01T18:59:06.074" v="459" actId="1076"/>
          <ac:picMkLst>
            <pc:docMk/>
            <pc:sldMk cId="49599150" sldId="267"/>
            <ac:picMk id="2050" creationId="{A2EED3E8-5DF6-9203-9283-6611EFEA30D0}"/>
          </ac:picMkLst>
        </pc:picChg>
      </pc:sldChg>
      <pc:sldChg chg="new del">
        <pc:chgData name="Arjun Menon" userId="8bc5c293-4208-414e-9837-718a0385be6b" providerId="ADAL" clId="{D7F4E151-6732-FC42-8257-AD87293D06B7}" dt="2023-12-01T17:56:32.329" v="6" actId="2696"/>
        <pc:sldMkLst>
          <pc:docMk/>
          <pc:sldMk cId="1913551849" sldId="267"/>
        </pc:sldMkLst>
      </pc:sldChg>
      <pc:sldChg chg="addSp delSp modSp add mod setBg modAnim modNotesTx">
        <pc:chgData name="Arjun Menon" userId="8bc5c293-4208-414e-9837-718a0385be6b" providerId="ADAL" clId="{D7F4E151-6732-FC42-8257-AD87293D06B7}" dt="2023-12-01T19:13:40.938" v="583" actId="20577"/>
        <pc:sldMkLst>
          <pc:docMk/>
          <pc:sldMk cId="1139906364" sldId="268"/>
        </pc:sldMkLst>
        <pc:spChg chg="mod">
          <ac:chgData name="Arjun Menon" userId="8bc5c293-4208-414e-9837-718a0385be6b" providerId="ADAL" clId="{D7F4E151-6732-FC42-8257-AD87293D06B7}" dt="2023-12-01T19:13:02.560" v="558" actId="1076"/>
          <ac:spMkLst>
            <pc:docMk/>
            <pc:sldMk cId="1139906364" sldId="268"/>
            <ac:spMk id="2" creationId="{3598C87F-AC4A-BC88-0C67-C798F2DA0E63}"/>
          </ac:spMkLst>
        </pc:spChg>
        <pc:spChg chg="add del mod">
          <ac:chgData name="Arjun Menon" userId="8bc5c293-4208-414e-9837-718a0385be6b" providerId="ADAL" clId="{D7F4E151-6732-FC42-8257-AD87293D06B7}" dt="2023-12-01T18:29:04.314" v="130" actId="767"/>
          <ac:spMkLst>
            <pc:docMk/>
            <pc:sldMk cId="1139906364" sldId="268"/>
            <ac:spMk id="3" creationId="{C3A8D3E7-C95C-F35F-32D2-4CFB5A8C9C3D}"/>
          </ac:spMkLst>
        </pc:spChg>
        <pc:spChg chg="add del mod">
          <ac:chgData name="Arjun Menon" userId="8bc5c293-4208-414e-9837-718a0385be6b" providerId="ADAL" clId="{D7F4E151-6732-FC42-8257-AD87293D06B7}" dt="2023-12-01T18:29:07.404" v="132" actId="767"/>
          <ac:spMkLst>
            <pc:docMk/>
            <pc:sldMk cId="1139906364" sldId="268"/>
            <ac:spMk id="4" creationId="{F886839E-D423-9272-E19E-ED59E53CCEA6}"/>
          </ac:spMkLst>
        </pc:spChg>
        <pc:spChg chg="add del">
          <ac:chgData name="Arjun Menon" userId="8bc5c293-4208-414e-9837-718a0385be6b" providerId="ADAL" clId="{D7F4E151-6732-FC42-8257-AD87293D06B7}" dt="2023-12-01T19:09:26.091" v="531" actId="26606"/>
          <ac:spMkLst>
            <pc:docMk/>
            <pc:sldMk cId="1139906364" sldId="268"/>
            <ac:spMk id="3080" creationId="{AC8EEB0F-BA72-49AC-956F-331B60FDE79E}"/>
          </ac:spMkLst>
        </pc:spChg>
        <pc:spChg chg="add">
          <ac:chgData name="Arjun Menon" userId="8bc5c293-4208-414e-9837-718a0385be6b" providerId="ADAL" clId="{D7F4E151-6732-FC42-8257-AD87293D06B7}" dt="2023-12-01T19:10:57.364" v="548" actId="26606"/>
          <ac:spMkLst>
            <pc:docMk/>
            <pc:sldMk cId="1139906364" sldId="268"/>
            <ac:spMk id="3082" creationId="{2CB0702A-5B2C-4762-8AD8-92F6999253B3}"/>
          </ac:spMkLst>
        </pc:spChg>
        <pc:spChg chg="add del">
          <ac:chgData name="Arjun Menon" userId="8bc5c293-4208-414e-9837-718a0385be6b" providerId="ADAL" clId="{D7F4E151-6732-FC42-8257-AD87293D06B7}" dt="2023-12-01T19:04:18.989" v="497" actId="26606"/>
          <ac:spMkLst>
            <pc:docMk/>
            <pc:sldMk cId="1139906364" sldId="268"/>
            <ac:spMk id="3083" creationId="{E749BC1B-F965-413C-AC21-CAEF06043ABA}"/>
          </ac:spMkLst>
        </pc:spChg>
        <pc:spChg chg="add del">
          <ac:chgData name="Arjun Menon" userId="8bc5c293-4208-414e-9837-718a0385be6b" providerId="ADAL" clId="{D7F4E151-6732-FC42-8257-AD87293D06B7}" dt="2023-12-01T19:04:18.989" v="497" actId="26606"/>
          <ac:spMkLst>
            <pc:docMk/>
            <pc:sldMk cId="1139906364" sldId="268"/>
            <ac:spMk id="3085" creationId="{F35BC0E3-6FE4-4491-BA19-C0126066A51B}"/>
          </ac:spMkLst>
        </pc:spChg>
        <pc:spChg chg="add del">
          <ac:chgData name="Arjun Menon" userId="8bc5c293-4208-414e-9837-718a0385be6b" providerId="ADAL" clId="{D7F4E151-6732-FC42-8257-AD87293D06B7}" dt="2023-12-01T19:04:18.989" v="497" actId="26606"/>
          <ac:spMkLst>
            <pc:docMk/>
            <pc:sldMk cId="1139906364" sldId="268"/>
            <ac:spMk id="3087" creationId="{DB11BD18-218F-49C7-BE16-82AEA08B237B}"/>
          </ac:spMkLst>
        </pc:spChg>
        <pc:spChg chg="add del">
          <ac:chgData name="Arjun Menon" userId="8bc5c293-4208-414e-9837-718a0385be6b" providerId="ADAL" clId="{D7F4E151-6732-FC42-8257-AD87293D06B7}" dt="2023-12-01T19:04:18.989" v="497" actId="26606"/>
          <ac:spMkLst>
            <pc:docMk/>
            <pc:sldMk cId="1139906364" sldId="268"/>
            <ac:spMk id="3091" creationId="{EA996627-3E00-4A50-8640-F4F7D38C556C}"/>
          </ac:spMkLst>
        </pc:spChg>
        <pc:spChg chg="add del">
          <ac:chgData name="Arjun Menon" userId="8bc5c293-4208-414e-9837-718a0385be6b" providerId="ADAL" clId="{D7F4E151-6732-FC42-8257-AD87293D06B7}" dt="2023-12-01T19:04:18.989" v="497" actId="26606"/>
          <ac:spMkLst>
            <pc:docMk/>
            <pc:sldMk cId="1139906364" sldId="268"/>
            <ac:spMk id="3093" creationId="{A619555D-3337-4F1A-9AFF-1DA3B921C57C}"/>
          </ac:spMkLst>
        </pc:spChg>
        <pc:spChg chg="add del">
          <ac:chgData name="Arjun Menon" userId="8bc5c293-4208-414e-9837-718a0385be6b" providerId="ADAL" clId="{D7F4E151-6732-FC42-8257-AD87293D06B7}" dt="2023-12-01T19:04:18.989" v="497" actId="26606"/>
          <ac:spMkLst>
            <pc:docMk/>
            <pc:sldMk cId="1139906364" sldId="268"/>
            <ac:spMk id="3095" creationId="{CF5E7AE0-415D-4236-B5E6-F2FC68DB94EE}"/>
          </ac:spMkLst>
        </pc:spChg>
        <pc:grpChg chg="add del">
          <ac:chgData name="Arjun Menon" userId="8bc5c293-4208-414e-9837-718a0385be6b" providerId="ADAL" clId="{D7F4E151-6732-FC42-8257-AD87293D06B7}" dt="2023-12-01T19:09:26.091" v="531" actId="26606"/>
          <ac:grpSpMkLst>
            <pc:docMk/>
            <pc:sldMk cId="1139906364" sldId="268"/>
            <ac:grpSpMk id="3081" creationId="{54C5F191-28EB-4204-8F9D-2EA49651480F}"/>
          </ac:grpSpMkLst>
        </pc:grpChg>
        <pc:grpChg chg="add">
          <ac:chgData name="Arjun Menon" userId="8bc5c293-4208-414e-9837-718a0385be6b" providerId="ADAL" clId="{D7F4E151-6732-FC42-8257-AD87293D06B7}" dt="2023-12-01T19:10:57.364" v="548" actId="26606"/>
          <ac:grpSpMkLst>
            <pc:docMk/>
            <pc:sldMk cId="1139906364" sldId="268"/>
            <ac:grpSpMk id="3084" creationId="{158696C9-D269-40E0-A81F-907FBC50EF0E}"/>
          </ac:grpSpMkLst>
        </pc:grpChg>
        <pc:grpChg chg="add del">
          <ac:chgData name="Arjun Menon" userId="8bc5c293-4208-414e-9837-718a0385be6b" providerId="ADAL" clId="{D7F4E151-6732-FC42-8257-AD87293D06B7}" dt="2023-12-01T19:09:26.091" v="531" actId="26606"/>
          <ac:grpSpMkLst>
            <pc:docMk/>
            <pc:sldMk cId="1139906364" sldId="268"/>
            <ac:grpSpMk id="3090" creationId="{19A5CE6D-B0CD-44A3-A50A-64467EB0712C}"/>
          </ac:grpSpMkLst>
        </pc:grpChg>
        <pc:grpChg chg="add del">
          <ac:chgData name="Arjun Menon" userId="8bc5c293-4208-414e-9837-718a0385be6b" providerId="ADAL" clId="{D7F4E151-6732-FC42-8257-AD87293D06B7}" dt="2023-12-01T19:09:26.091" v="531" actId="26606"/>
          <ac:grpSpMkLst>
            <pc:docMk/>
            <pc:sldMk cId="1139906364" sldId="268"/>
            <ac:grpSpMk id="3097" creationId="{1F5AD99D-D9DE-4538-B93F-D082821D361E}"/>
          </ac:grpSpMkLst>
        </pc:grpChg>
        <pc:grpChg chg="add">
          <ac:chgData name="Arjun Menon" userId="8bc5c293-4208-414e-9837-718a0385be6b" providerId="ADAL" clId="{D7F4E151-6732-FC42-8257-AD87293D06B7}" dt="2023-12-01T19:10:57.364" v="548" actId="26606"/>
          <ac:grpSpMkLst>
            <pc:docMk/>
            <pc:sldMk cId="1139906364" sldId="268"/>
            <ac:grpSpMk id="3103" creationId="{2F427B20-2886-4492-B04D-D5690A3CC1FB}"/>
          </ac:grpSpMkLst>
        </pc:grpChg>
        <pc:grpChg chg="add">
          <ac:chgData name="Arjun Menon" userId="8bc5c293-4208-414e-9837-718a0385be6b" providerId="ADAL" clId="{D7F4E151-6732-FC42-8257-AD87293D06B7}" dt="2023-12-01T19:10:57.364" v="548" actId="26606"/>
          <ac:grpSpMkLst>
            <pc:docMk/>
            <pc:sldMk cId="1139906364" sldId="268"/>
            <ac:grpSpMk id="3107" creationId="{A99CF14C-E730-473E-9C9D-073752AE4963}"/>
          </ac:grpSpMkLst>
        </pc:grpChg>
        <pc:grpChg chg="add">
          <ac:chgData name="Arjun Menon" userId="8bc5c293-4208-414e-9837-718a0385be6b" providerId="ADAL" clId="{D7F4E151-6732-FC42-8257-AD87293D06B7}" dt="2023-12-01T19:10:57.364" v="548" actId="26606"/>
          <ac:grpSpMkLst>
            <pc:docMk/>
            <pc:sldMk cId="1139906364" sldId="268"/>
            <ac:grpSpMk id="3110" creationId="{2611F566-7CBE-438D-B67F-283762E6B0B2}"/>
          </ac:grpSpMkLst>
        </pc:grpChg>
        <pc:picChg chg="add del mod">
          <ac:chgData name="Arjun Menon" userId="8bc5c293-4208-414e-9837-718a0385be6b" providerId="ADAL" clId="{D7F4E151-6732-FC42-8257-AD87293D06B7}" dt="2023-12-01T19:09:24.138" v="526"/>
          <ac:picMkLst>
            <pc:docMk/>
            <pc:sldMk cId="1139906364" sldId="268"/>
            <ac:picMk id="5" creationId="{92C6AC09-EBDB-5386-9AC7-2889F84BE792}"/>
          </ac:picMkLst>
        </pc:picChg>
        <pc:picChg chg="add mod ord">
          <ac:chgData name="Arjun Menon" userId="8bc5c293-4208-414e-9837-718a0385be6b" providerId="ADAL" clId="{D7F4E151-6732-FC42-8257-AD87293D06B7}" dt="2023-12-01T19:10:57.364" v="548" actId="26606"/>
          <ac:picMkLst>
            <pc:docMk/>
            <pc:sldMk cId="1139906364" sldId="268"/>
            <ac:picMk id="6" creationId="{8D268401-A9A4-1A1C-BC96-AD7B764EA1FD}"/>
          </ac:picMkLst>
        </pc:picChg>
        <pc:picChg chg="add mod ord">
          <ac:chgData name="Arjun Menon" userId="8bc5c293-4208-414e-9837-718a0385be6b" providerId="ADAL" clId="{D7F4E151-6732-FC42-8257-AD87293D06B7}" dt="2023-12-01T19:10:57.364" v="548" actId="26606"/>
          <ac:picMkLst>
            <pc:docMk/>
            <pc:sldMk cId="1139906364" sldId="268"/>
            <ac:picMk id="3074" creationId="{21440A95-2BC4-56C8-96B2-09DA938C95C3}"/>
          </ac:picMkLst>
        </pc:picChg>
        <pc:picChg chg="add mod ord">
          <ac:chgData name="Arjun Menon" userId="8bc5c293-4208-414e-9837-718a0385be6b" providerId="ADAL" clId="{D7F4E151-6732-FC42-8257-AD87293D06B7}" dt="2023-12-01T19:10:57.364" v="548" actId="26606"/>
          <ac:picMkLst>
            <pc:docMk/>
            <pc:sldMk cId="1139906364" sldId="268"/>
            <ac:picMk id="3076" creationId="{A671F3A7-E83C-0BF4-1611-00716A4DB1F4}"/>
          </ac:picMkLst>
        </pc:picChg>
        <pc:picChg chg="add mod ord">
          <ac:chgData name="Arjun Menon" userId="8bc5c293-4208-414e-9837-718a0385be6b" providerId="ADAL" clId="{D7F4E151-6732-FC42-8257-AD87293D06B7}" dt="2023-12-01T19:11:22.345" v="554" actId="1076"/>
          <ac:picMkLst>
            <pc:docMk/>
            <pc:sldMk cId="1139906364" sldId="268"/>
            <ac:picMk id="3078" creationId="{078B5C12-C5C5-6F5B-08BF-0E2621D68D4B}"/>
          </ac:picMkLst>
        </pc:picChg>
        <pc:cxnChg chg="add del">
          <ac:chgData name="Arjun Menon" userId="8bc5c293-4208-414e-9837-718a0385be6b" providerId="ADAL" clId="{D7F4E151-6732-FC42-8257-AD87293D06B7}" dt="2023-12-01T19:04:18.989" v="497" actId="26606"/>
          <ac:cxnSpMkLst>
            <pc:docMk/>
            <pc:sldMk cId="1139906364" sldId="268"/>
            <ac:cxnSpMk id="3089" creationId="{A054EDF5-7644-4A95-AB88-057FAB414FEE}"/>
          </ac:cxnSpMkLst>
        </pc:cxnChg>
      </pc:sldChg>
      <pc:sldChg chg="addSp modSp add mod modNotesTx">
        <pc:chgData name="Arjun Menon" userId="8bc5c293-4208-414e-9837-718a0385be6b" providerId="ADAL" clId="{D7F4E151-6732-FC42-8257-AD87293D06B7}" dt="2023-12-01T19:26:58.456" v="814"/>
        <pc:sldMkLst>
          <pc:docMk/>
          <pc:sldMk cId="1510929860" sldId="269"/>
        </pc:sldMkLst>
        <pc:spChg chg="mod">
          <ac:chgData name="Arjun Menon" userId="8bc5c293-4208-414e-9837-718a0385be6b" providerId="ADAL" clId="{D7F4E151-6732-FC42-8257-AD87293D06B7}" dt="2023-12-01T18:29:51.314" v="200" actId="20577"/>
          <ac:spMkLst>
            <pc:docMk/>
            <pc:sldMk cId="1510929860" sldId="269"/>
            <ac:spMk id="2" creationId="{3598C87F-AC4A-BC88-0C67-C798F2DA0E63}"/>
          </ac:spMkLst>
        </pc:spChg>
        <pc:picChg chg="add mod">
          <ac:chgData name="Arjun Menon" userId="8bc5c293-4208-414e-9837-718a0385be6b" providerId="ADAL" clId="{D7F4E151-6732-FC42-8257-AD87293D06B7}" dt="2023-12-01T19:25:22.181" v="813" actId="14100"/>
          <ac:picMkLst>
            <pc:docMk/>
            <pc:sldMk cId="1510929860" sldId="269"/>
            <ac:picMk id="4098" creationId="{6ADFD8FB-1F31-5998-2008-F6D18E8A8DED}"/>
          </ac:picMkLst>
        </pc:picChg>
      </pc:sldChg>
      <pc:sldChg chg="add">
        <pc:chgData name="Arjun Menon" userId="8bc5c293-4208-414e-9837-718a0385be6b" providerId="ADAL" clId="{D7F4E151-6732-FC42-8257-AD87293D06B7}" dt="2023-12-02T06:27:10.663" v="1777"/>
        <pc:sldMkLst>
          <pc:docMk/>
          <pc:sldMk cId="1492998801" sldId="270"/>
        </pc:sldMkLst>
      </pc:sldChg>
      <pc:sldChg chg="addSp delSp modSp add del mod setBg delDesignElem chgLayout">
        <pc:chgData name="Arjun Menon" userId="8bc5c293-4208-414e-9837-718a0385be6b" providerId="ADAL" clId="{D7F4E151-6732-FC42-8257-AD87293D06B7}" dt="2023-12-02T06:27:06.190" v="1776" actId="2696"/>
        <pc:sldMkLst>
          <pc:docMk/>
          <pc:sldMk cId="2748945633" sldId="270"/>
        </pc:sldMkLst>
        <pc:spChg chg="mod">
          <ac:chgData name="Arjun Menon" userId="8bc5c293-4208-414e-9837-718a0385be6b" providerId="ADAL" clId="{D7F4E151-6732-FC42-8257-AD87293D06B7}" dt="2023-12-01T19:24:20.468" v="810" actId="1076"/>
          <ac:spMkLst>
            <pc:docMk/>
            <pc:sldMk cId="2748945633" sldId="270"/>
            <ac:spMk id="2" creationId="{3598C87F-AC4A-BC88-0C67-C798F2DA0E63}"/>
          </ac:spMkLst>
        </pc:spChg>
        <pc:spChg chg="add del">
          <ac:chgData name="Arjun Menon" userId="8bc5c293-4208-414e-9837-718a0385be6b" providerId="ADAL" clId="{D7F4E151-6732-FC42-8257-AD87293D06B7}" dt="2023-12-01T19:19:11.912" v="586"/>
          <ac:spMkLst>
            <pc:docMk/>
            <pc:sldMk cId="2748945633" sldId="270"/>
            <ac:spMk id="3" creationId="{EEEFD49D-3A65-55DD-5A13-36FE37312DA7}"/>
          </ac:spMkLst>
        </pc:spChg>
        <pc:spChg chg="add del">
          <ac:chgData name="Arjun Menon" userId="8bc5c293-4208-414e-9837-718a0385be6b" providerId="ADAL" clId="{D7F4E151-6732-FC42-8257-AD87293D06B7}" dt="2023-12-01T19:19:11.912" v="586"/>
          <ac:spMkLst>
            <pc:docMk/>
            <pc:sldMk cId="2748945633" sldId="270"/>
            <ac:spMk id="4" creationId="{CB5B1672-7B36-0EAC-9DE1-21D3D750F578}"/>
          </ac:spMkLst>
        </pc:spChg>
        <pc:spChg chg="add del mod">
          <ac:chgData name="Arjun Menon" userId="8bc5c293-4208-414e-9837-718a0385be6b" providerId="ADAL" clId="{D7F4E151-6732-FC42-8257-AD87293D06B7}" dt="2023-12-01T19:19:26.049" v="590"/>
          <ac:spMkLst>
            <pc:docMk/>
            <pc:sldMk cId="2748945633" sldId="270"/>
            <ac:spMk id="5" creationId="{ED4CA57B-6CDD-EE62-571E-707B8FC19384}"/>
          </ac:spMkLst>
        </pc:spChg>
        <pc:spChg chg="add del mod">
          <ac:chgData name="Arjun Menon" userId="8bc5c293-4208-414e-9837-718a0385be6b" providerId="ADAL" clId="{D7F4E151-6732-FC42-8257-AD87293D06B7}" dt="2023-12-01T19:19:56.795" v="594"/>
          <ac:spMkLst>
            <pc:docMk/>
            <pc:sldMk cId="2748945633" sldId="270"/>
            <ac:spMk id="6" creationId="{C55510A6-B03A-84EF-6157-1931174041AF}"/>
          </ac:spMkLst>
        </pc:spChg>
        <pc:spChg chg="add mod">
          <ac:chgData name="Arjun Menon" userId="8bc5c293-4208-414e-9837-718a0385be6b" providerId="ADAL" clId="{D7F4E151-6732-FC42-8257-AD87293D06B7}" dt="2023-12-01T19:24:09.713" v="809" actId="26606"/>
          <ac:spMkLst>
            <pc:docMk/>
            <pc:sldMk cId="2748945633" sldId="270"/>
            <ac:spMk id="9" creationId="{F208488B-7917-9D06-405B-EC018D843C3A}"/>
          </ac:spMkLst>
        </pc:spChg>
        <pc:spChg chg="add mod">
          <ac:chgData name="Arjun Menon" userId="8bc5c293-4208-414e-9837-718a0385be6b" providerId="ADAL" clId="{D7F4E151-6732-FC42-8257-AD87293D06B7}" dt="2023-12-01T19:24:09.713" v="809" actId="26606"/>
          <ac:spMkLst>
            <pc:docMk/>
            <pc:sldMk cId="2748945633" sldId="270"/>
            <ac:spMk id="11" creationId="{0F0415BF-938C-11C8-BBE4-066DF89BBC7B}"/>
          </ac:spMkLst>
        </pc:spChg>
        <pc:spChg chg="add mod">
          <ac:chgData name="Arjun Menon" userId="8bc5c293-4208-414e-9837-718a0385be6b" providerId="ADAL" clId="{D7F4E151-6732-FC42-8257-AD87293D06B7}" dt="2023-12-01T19:24:09.713" v="809" actId="26606"/>
          <ac:spMkLst>
            <pc:docMk/>
            <pc:sldMk cId="2748945633" sldId="270"/>
            <ac:spMk id="13" creationId="{4B4792D9-AE2D-EB15-A19A-E307F9F45FA5}"/>
          </ac:spMkLst>
        </pc:spChg>
        <pc:spChg chg="add del">
          <ac:chgData name="Arjun Menon" userId="8bc5c293-4208-414e-9837-718a0385be6b" providerId="ADAL" clId="{D7F4E151-6732-FC42-8257-AD87293D06B7}" dt="2023-12-01T19:24:09.713" v="809" actId="26606"/>
          <ac:spMkLst>
            <pc:docMk/>
            <pc:sldMk cId="2748945633" sldId="270"/>
            <ac:spMk id="15" creationId="{08953E74-D241-4DDF-8508-F0365EA13A92}"/>
          </ac:spMkLst>
        </pc:spChg>
        <pc:spChg chg="add del">
          <ac:chgData name="Arjun Menon" userId="8bc5c293-4208-414e-9837-718a0385be6b" providerId="ADAL" clId="{D7F4E151-6732-FC42-8257-AD87293D06B7}" dt="2023-12-01T19:24:09.713" v="809" actId="26606"/>
          <ac:spMkLst>
            <pc:docMk/>
            <pc:sldMk cId="2748945633" sldId="270"/>
            <ac:spMk id="16" creationId="{5C3C901A-B2F4-4A3C-BCDD-7C8D587ECA2E}"/>
          </ac:spMkLst>
        </pc:spChg>
        <pc:spChg chg="add del">
          <ac:chgData name="Arjun Menon" userId="8bc5c293-4208-414e-9837-718a0385be6b" providerId="ADAL" clId="{D7F4E151-6732-FC42-8257-AD87293D06B7}" dt="2023-12-01T19:23:06.520" v="800" actId="26606"/>
          <ac:spMkLst>
            <pc:docMk/>
            <pc:sldMk cId="2748945633" sldId="270"/>
            <ac:spMk id="18" creationId="{7301F447-EEF7-48F5-AF73-7566EE7F64AD}"/>
          </ac:spMkLst>
        </pc:spChg>
        <pc:spChg chg="add del">
          <ac:chgData name="Arjun Menon" userId="8bc5c293-4208-414e-9837-718a0385be6b" providerId="ADAL" clId="{D7F4E151-6732-FC42-8257-AD87293D06B7}" dt="2023-12-01T19:23:06.520" v="800" actId="26606"/>
          <ac:spMkLst>
            <pc:docMk/>
            <pc:sldMk cId="2748945633" sldId="270"/>
            <ac:spMk id="20" creationId="{F7117410-A2A4-4085-9ADC-46744551DBDE}"/>
          </ac:spMkLst>
        </pc:spChg>
        <pc:spChg chg="add del">
          <ac:chgData name="Arjun Menon" userId="8bc5c293-4208-414e-9837-718a0385be6b" providerId="ADAL" clId="{D7F4E151-6732-FC42-8257-AD87293D06B7}" dt="2023-12-01T19:23:06.520" v="800" actId="26606"/>
          <ac:spMkLst>
            <pc:docMk/>
            <pc:sldMk cId="2748945633" sldId="270"/>
            <ac:spMk id="22" creationId="{99F74EB5-E547-4FB4-95F5-BCC788F3C4A0}"/>
          </ac:spMkLst>
        </pc:spChg>
        <pc:picChg chg="add mod">
          <ac:chgData name="Arjun Menon" userId="8bc5c293-4208-414e-9837-718a0385be6b" providerId="ADAL" clId="{D7F4E151-6732-FC42-8257-AD87293D06B7}" dt="2023-12-01T19:24:09.713" v="809" actId="26606"/>
          <ac:picMkLst>
            <pc:docMk/>
            <pc:sldMk cId="2748945633" sldId="270"/>
            <ac:picMk id="8" creationId="{ABE70847-5EBB-2454-9BE8-5A7A77528667}"/>
          </ac:picMkLst>
        </pc:picChg>
        <pc:picChg chg="add mod">
          <ac:chgData name="Arjun Menon" userId="8bc5c293-4208-414e-9837-718a0385be6b" providerId="ADAL" clId="{D7F4E151-6732-FC42-8257-AD87293D06B7}" dt="2023-12-01T19:24:09.713" v="809" actId="26606"/>
          <ac:picMkLst>
            <pc:docMk/>
            <pc:sldMk cId="2748945633" sldId="270"/>
            <ac:picMk id="10" creationId="{8C5CE24B-0A39-41D0-F5F8-2337BE5F0059}"/>
          </ac:picMkLst>
        </pc:picChg>
        <pc:picChg chg="add mod">
          <ac:chgData name="Arjun Menon" userId="8bc5c293-4208-414e-9837-718a0385be6b" providerId="ADAL" clId="{D7F4E151-6732-FC42-8257-AD87293D06B7}" dt="2023-12-01T19:24:09.713" v="809" actId="26606"/>
          <ac:picMkLst>
            <pc:docMk/>
            <pc:sldMk cId="2748945633" sldId="270"/>
            <ac:picMk id="12" creationId="{B85EDB69-F031-0A86-F545-27915CF443E8}"/>
          </ac:picMkLst>
        </pc:picChg>
      </pc:sldChg>
      <pc:sldChg chg="modSp add mod ord">
        <pc:chgData name="Arjun Menon" userId="8bc5c293-4208-414e-9837-718a0385be6b" providerId="ADAL" clId="{D7F4E151-6732-FC42-8257-AD87293D06B7}" dt="2023-12-01T19:31:45.637" v="886" actId="20578"/>
        <pc:sldMkLst>
          <pc:docMk/>
          <pc:sldMk cId="3549247042" sldId="271"/>
        </pc:sldMkLst>
        <pc:spChg chg="mod">
          <ac:chgData name="Arjun Menon" userId="8bc5c293-4208-414e-9837-718a0385be6b" providerId="ADAL" clId="{D7F4E151-6732-FC42-8257-AD87293D06B7}" dt="2023-12-01T18:31:08.266" v="244" actId="20577"/>
          <ac:spMkLst>
            <pc:docMk/>
            <pc:sldMk cId="3549247042" sldId="271"/>
            <ac:spMk id="2" creationId="{3598C87F-AC4A-BC88-0C67-C798F2DA0E63}"/>
          </ac:spMkLst>
        </pc:spChg>
      </pc:sldChg>
      <pc:sldChg chg="addSp delSp modSp add mod setBg modNotesTx">
        <pc:chgData name="Arjun Menon" userId="8bc5c293-4208-414e-9837-718a0385be6b" providerId="ADAL" clId="{D7F4E151-6732-FC42-8257-AD87293D06B7}" dt="2023-12-01T19:30:11.770" v="872"/>
        <pc:sldMkLst>
          <pc:docMk/>
          <pc:sldMk cId="48637720" sldId="272"/>
        </pc:sldMkLst>
        <pc:spChg chg="mod">
          <ac:chgData name="Arjun Menon" userId="8bc5c293-4208-414e-9837-718a0385be6b" providerId="ADAL" clId="{D7F4E151-6732-FC42-8257-AD87293D06B7}" dt="2023-12-01T19:29:25.590" v="867" actId="26606"/>
          <ac:spMkLst>
            <pc:docMk/>
            <pc:sldMk cId="48637720" sldId="272"/>
            <ac:spMk id="2" creationId="{3598C87F-AC4A-BC88-0C67-C798F2DA0E63}"/>
          </ac:spMkLst>
        </pc:spChg>
        <pc:spChg chg="add del">
          <ac:chgData name="Arjun Menon" userId="8bc5c293-4208-414e-9837-718a0385be6b" providerId="ADAL" clId="{D7F4E151-6732-FC42-8257-AD87293D06B7}" dt="2023-12-01T19:29:25.590" v="867" actId="26606"/>
          <ac:spMkLst>
            <pc:docMk/>
            <pc:sldMk cId="48637720" sldId="272"/>
            <ac:spMk id="7175" creationId="{23D09407-53BC-485E-B4CE-BC5E4FC4B25B}"/>
          </ac:spMkLst>
        </pc:spChg>
        <pc:spChg chg="add del">
          <ac:chgData name="Arjun Menon" userId="8bc5c293-4208-414e-9837-718a0385be6b" providerId="ADAL" clId="{D7F4E151-6732-FC42-8257-AD87293D06B7}" dt="2023-12-01T19:29:25.590" v="867" actId="26606"/>
          <ac:spMkLst>
            <pc:docMk/>
            <pc:sldMk cId="48637720" sldId="272"/>
            <ac:spMk id="7177" creationId="{921DB988-49FC-4608-B0A2-E2F3A4019041}"/>
          </ac:spMkLst>
        </pc:spChg>
        <pc:grpChg chg="add del">
          <ac:chgData name="Arjun Menon" userId="8bc5c293-4208-414e-9837-718a0385be6b" providerId="ADAL" clId="{D7F4E151-6732-FC42-8257-AD87293D06B7}" dt="2023-12-01T19:29:25.590" v="867" actId="26606"/>
          <ac:grpSpMkLst>
            <pc:docMk/>
            <pc:sldMk cId="48637720" sldId="272"/>
            <ac:grpSpMk id="7179" creationId="{E9B930FD-8671-4C4C-ADCF-73AC1D0CD417}"/>
          </ac:grpSpMkLst>
        </pc:grpChg>
        <pc:grpChg chg="add del">
          <ac:chgData name="Arjun Menon" userId="8bc5c293-4208-414e-9837-718a0385be6b" providerId="ADAL" clId="{D7F4E151-6732-FC42-8257-AD87293D06B7}" dt="2023-12-01T19:29:25.590" v="867" actId="26606"/>
          <ac:grpSpMkLst>
            <pc:docMk/>
            <pc:sldMk cId="48637720" sldId="272"/>
            <ac:grpSpMk id="7185" creationId="{383C2651-AE0C-4AE4-8725-E2F9414FE219}"/>
          </ac:grpSpMkLst>
        </pc:grpChg>
        <pc:picChg chg="add mod">
          <ac:chgData name="Arjun Menon" userId="8bc5c293-4208-414e-9837-718a0385be6b" providerId="ADAL" clId="{D7F4E151-6732-FC42-8257-AD87293D06B7}" dt="2023-12-01T19:29:34.441" v="871" actId="1076"/>
          <ac:picMkLst>
            <pc:docMk/>
            <pc:sldMk cId="48637720" sldId="272"/>
            <ac:picMk id="7170" creationId="{910297BE-C6F4-9167-B675-264EC95FAEAD}"/>
          </ac:picMkLst>
        </pc:picChg>
      </pc:sldChg>
      <pc:sldChg chg="addSp modSp add mod">
        <pc:chgData name="Arjun Menon" userId="8bc5c293-4208-414e-9837-718a0385be6b" providerId="ADAL" clId="{D7F4E151-6732-FC42-8257-AD87293D06B7}" dt="2023-12-01T19:47:14.284" v="1559" actId="1076"/>
        <pc:sldMkLst>
          <pc:docMk/>
          <pc:sldMk cId="2236041500" sldId="273"/>
        </pc:sldMkLst>
        <pc:spChg chg="mod">
          <ac:chgData name="Arjun Menon" userId="8bc5c293-4208-414e-9837-718a0385be6b" providerId="ADAL" clId="{D7F4E151-6732-FC42-8257-AD87293D06B7}" dt="2023-12-01T18:32:18.910" v="309" actId="20577"/>
          <ac:spMkLst>
            <pc:docMk/>
            <pc:sldMk cId="2236041500" sldId="273"/>
            <ac:spMk id="2" creationId="{3598C87F-AC4A-BC88-0C67-C798F2DA0E63}"/>
          </ac:spMkLst>
        </pc:spChg>
        <pc:spChg chg="add mod">
          <ac:chgData name="Arjun Menon" userId="8bc5c293-4208-414e-9837-718a0385be6b" providerId="ADAL" clId="{D7F4E151-6732-FC42-8257-AD87293D06B7}" dt="2023-12-01T19:47:14.284" v="1559" actId="1076"/>
          <ac:spMkLst>
            <pc:docMk/>
            <pc:sldMk cId="2236041500" sldId="273"/>
            <ac:spMk id="3" creationId="{A4CBC8AE-0008-7FDC-57F4-D1CE25E77150}"/>
          </ac:spMkLst>
        </pc:spChg>
      </pc:sldChg>
      <pc:sldChg chg="delSp modSp new mod modTransition">
        <pc:chgData name="Arjun Menon" userId="8bc5c293-4208-414e-9837-718a0385be6b" providerId="ADAL" clId="{D7F4E151-6732-FC42-8257-AD87293D06B7}" dt="2023-12-01T18:33:20.927" v="326"/>
        <pc:sldMkLst>
          <pc:docMk/>
          <pc:sldMk cId="1144457821" sldId="274"/>
        </pc:sldMkLst>
        <pc:spChg chg="mod">
          <ac:chgData name="Arjun Menon" userId="8bc5c293-4208-414e-9837-718a0385be6b" providerId="ADAL" clId="{D7F4E151-6732-FC42-8257-AD87293D06B7}" dt="2023-12-01T18:33:16.465" v="325" actId="207"/>
          <ac:spMkLst>
            <pc:docMk/>
            <pc:sldMk cId="1144457821" sldId="274"/>
            <ac:spMk id="2" creationId="{C449C75A-B4A6-E1E1-3B86-2948538A4B6A}"/>
          </ac:spMkLst>
        </pc:spChg>
        <pc:spChg chg="del">
          <ac:chgData name="Arjun Menon" userId="8bc5c293-4208-414e-9837-718a0385be6b" providerId="ADAL" clId="{D7F4E151-6732-FC42-8257-AD87293D06B7}" dt="2023-12-01T18:33:02.249" v="313" actId="478"/>
          <ac:spMkLst>
            <pc:docMk/>
            <pc:sldMk cId="1144457821" sldId="274"/>
            <ac:spMk id="3" creationId="{FC6F3C88-36B3-53DB-2922-E7B5EA2F3150}"/>
          </ac:spMkLst>
        </pc:spChg>
      </pc:sldChg>
      <pc:sldChg chg="addSp delSp modSp add del mod">
        <pc:chgData name="Arjun Menon" userId="8bc5c293-4208-414e-9837-718a0385be6b" providerId="ADAL" clId="{D7F4E151-6732-FC42-8257-AD87293D06B7}" dt="2023-12-01T18:43:38.791" v="441" actId="2696"/>
        <pc:sldMkLst>
          <pc:docMk/>
          <pc:sldMk cId="4067000701" sldId="275"/>
        </pc:sldMkLst>
        <pc:spChg chg="add mod">
          <ac:chgData name="Arjun Menon" userId="8bc5c293-4208-414e-9837-718a0385be6b" providerId="ADAL" clId="{D7F4E151-6732-FC42-8257-AD87293D06B7}" dt="2023-12-01T18:37:49.039" v="395" actId="20577"/>
          <ac:spMkLst>
            <pc:docMk/>
            <pc:sldMk cId="4067000701" sldId="275"/>
            <ac:spMk id="2" creationId="{4B0E737A-74B7-D3A4-16D5-CB5A56A4E485}"/>
          </ac:spMkLst>
        </pc:spChg>
        <pc:spChg chg="add del">
          <ac:chgData name="Arjun Menon" userId="8bc5c293-4208-414e-9837-718a0385be6b" providerId="ADAL" clId="{D7F4E151-6732-FC42-8257-AD87293D06B7}" dt="2023-12-01T18:37:05.374" v="375" actId="22"/>
          <ac:spMkLst>
            <pc:docMk/>
            <pc:sldMk cId="4067000701" sldId="275"/>
            <ac:spMk id="4" creationId="{82F09066-FFC6-73B9-74F5-761C3BF40D6F}"/>
          </ac:spMkLst>
        </pc:spChg>
        <pc:spChg chg="del">
          <ac:chgData name="Arjun Menon" userId="8bc5c293-4208-414e-9837-718a0385be6b" providerId="ADAL" clId="{D7F4E151-6732-FC42-8257-AD87293D06B7}" dt="2023-12-01T18:34:18.961" v="329" actId="478"/>
          <ac:spMkLst>
            <pc:docMk/>
            <pc:sldMk cId="4067000701" sldId="275"/>
            <ac:spMk id="5" creationId="{028F440E-FA93-0CCC-514D-66DE3A9A521E}"/>
          </ac:spMkLst>
        </pc:spChg>
        <pc:spChg chg="del">
          <ac:chgData name="Arjun Menon" userId="8bc5c293-4208-414e-9837-718a0385be6b" providerId="ADAL" clId="{D7F4E151-6732-FC42-8257-AD87293D06B7}" dt="2023-12-01T18:34:16.141" v="328" actId="478"/>
          <ac:spMkLst>
            <pc:docMk/>
            <pc:sldMk cId="4067000701" sldId="275"/>
            <ac:spMk id="6" creationId="{38061E4F-5779-F19D-33E9-842682ADE223}"/>
          </ac:spMkLst>
        </pc:spChg>
        <pc:spChg chg="del">
          <ac:chgData name="Arjun Menon" userId="8bc5c293-4208-414e-9837-718a0385be6b" providerId="ADAL" clId="{D7F4E151-6732-FC42-8257-AD87293D06B7}" dt="2023-12-01T18:34:16.141" v="328" actId="478"/>
          <ac:spMkLst>
            <pc:docMk/>
            <pc:sldMk cId="4067000701" sldId="275"/>
            <ac:spMk id="7" creationId="{0B1BC8F9-6156-F8FA-141D-4CF3C0F67C22}"/>
          </ac:spMkLst>
        </pc:spChg>
        <pc:spChg chg="del">
          <ac:chgData name="Arjun Menon" userId="8bc5c293-4208-414e-9837-718a0385be6b" providerId="ADAL" clId="{D7F4E151-6732-FC42-8257-AD87293D06B7}" dt="2023-12-01T18:34:16.141" v="328" actId="478"/>
          <ac:spMkLst>
            <pc:docMk/>
            <pc:sldMk cId="4067000701" sldId="275"/>
            <ac:spMk id="13" creationId="{2429D592-8B6A-5DFD-C395-ACA3D40EBA57}"/>
          </ac:spMkLst>
        </pc:spChg>
        <pc:spChg chg="del">
          <ac:chgData name="Arjun Menon" userId="8bc5c293-4208-414e-9837-718a0385be6b" providerId="ADAL" clId="{D7F4E151-6732-FC42-8257-AD87293D06B7}" dt="2023-12-01T18:34:16.141" v="328" actId="478"/>
          <ac:spMkLst>
            <pc:docMk/>
            <pc:sldMk cId="4067000701" sldId="275"/>
            <ac:spMk id="15" creationId="{8C2C1110-592D-7AAE-BA16-10BE9495FB76}"/>
          </ac:spMkLst>
        </pc:spChg>
        <pc:spChg chg="del">
          <ac:chgData name="Arjun Menon" userId="8bc5c293-4208-414e-9837-718a0385be6b" providerId="ADAL" clId="{D7F4E151-6732-FC42-8257-AD87293D06B7}" dt="2023-12-01T18:34:16.141" v="328" actId="478"/>
          <ac:spMkLst>
            <pc:docMk/>
            <pc:sldMk cId="4067000701" sldId="275"/>
            <ac:spMk id="16" creationId="{F93E0CA3-4D73-64AA-6471-C02B7D8EEBF8}"/>
          </ac:spMkLst>
        </pc:spChg>
        <pc:spChg chg="del">
          <ac:chgData name="Arjun Menon" userId="8bc5c293-4208-414e-9837-718a0385be6b" providerId="ADAL" clId="{D7F4E151-6732-FC42-8257-AD87293D06B7}" dt="2023-12-01T18:34:16.141" v="328" actId="478"/>
          <ac:spMkLst>
            <pc:docMk/>
            <pc:sldMk cId="4067000701" sldId="275"/>
            <ac:spMk id="17" creationId="{EC805A55-C756-41C2-9DA0-61A0B998A2BC}"/>
          </ac:spMkLst>
        </pc:spChg>
        <pc:spChg chg="mod">
          <ac:chgData name="Arjun Menon" userId="8bc5c293-4208-414e-9837-718a0385be6b" providerId="ADAL" clId="{D7F4E151-6732-FC42-8257-AD87293D06B7}" dt="2023-12-01T18:38:58.901" v="405" actId="20577"/>
          <ac:spMkLst>
            <pc:docMk/>
            <pc:sldMk cId="4067000701" sldId="275"/>
            <ac:spMk id="21" creationId="{43ECE8E1-682E-694C-C2E3-45F7E21F3F6A}"/>
          </ac:spMkLst>
        </pc:spChg>
        <pc:picChg chg="add mod">
          <ac:chgData name="Arjun Menon" userId="8bc5c293-4208-414e-9837-718a0385be6b" providerId="ADAL" clId="{D7F4E151-6732-FC42-8257-AD87293D06B7}" dt="2023-12-01T18:37:38.461" v="381" actId="1076"/>
          <ac:picMkLst>
            <pc:docMk/>
            <pc:sldMk cId="4067000701" sldId="275"/>
            <ac:picMk id="8" creationId="{FA8D58CB-4B88-689A-DF70-76A8F44B606C}"/>
          </ac:picMkLst>
        </pc:picChg>
        <pc:picChg chg="del">
          <ac:chgData name="Arjun Menon" userId="8bc5c293-4208-414e-9837-718a0385be6b" providerId="ADAL" clId="{D7F4E151-6732-FC42-8257-AD87293D06B7}" dt="2023-12-01T18:34:16.141" v="328" actId="478"/>
          <ac:picMkLst>
            <pc:docMk/>
            <pc:sldMk cId="4067000701" sldId="275"/>
            <ac:picMk id="9" creationId="{1BF5AE19-EBA3-6A5F-7208-611E397D3855}"/>
          </ac:picMkLst>
        </pc:picChg>
        <pc:picChg chg="del">
          <ac:chgData name="Arjun Menon" userId="8bc5c293-4208-414e-9837-718a0385be6b" providerId="ADAL" clId="{D7F4E151-6732-FC42-8257-AD87293D06B7}" dt="2023-12-01T18:34:16.141" v="328" actId="478"/>
          <ac:picMkLst>
            <pc:docMk/>
            <pc:sldMk cId="4067000701" sldId="275"/>
            <ac:picMk id="11" creationId="{D60E2B9E-8D9B-C63F-C0DE-07BDA2BCE6BF}"/>
          </ac:picMkLst>
        </pc:picChg>
        <pc:picChg chg="del">
          <ac:chgData name="Arjun Menon" userId="8bc5c293-4208-414e-9837-718a0385be6b" providerId="ADAL" clId="{D7F4E151-6732-FC42-8257-AD87293D06B7}" dt="2023-12-01T18:34:16.141" v="328" actId="478"/>
          <ac:picMkLst>
            <pc:docMk/>
            <pc:sldMk cId="4067000701" sldId="275"/>
            <ac:picMk id="14" creationId="{271BE2B7-7F33-85A0-E8C5-55C540B9CC29}"/>
          </ac:picMkLst>
        </pc:picChg>
        <pc:picChg chg="add mod">
          <ac:chgData name="Arjun Menon" userId="8bc5c293-4208-414e-9837-718a0385be6b" providerId="ADAL" clId="{D7F4E151-6732-FC42-8257-AD87293D06B7}" dt="2023-12-01T18:39:52.615" v="410" actId="1076"/>
          <ac:picMkLst>
            <pc:docMk/>
            <pc:sldMk cId="4067000701" sldId="275"/>
            <ac:picMk id="18" creationId="{38B69ED2-1EDF-0D97-7A23-1FAA507483C7}"/>
          </ac:picMkLst>
        </pc:picChg>
        <pc:picChg chg="del">
          <ac:chgData name="Arjun Menon" userId="8bc5c293-4208-414e-9837-718a0385be6b" providerId="ADAL" clId="{D7F4E151-6732-FC42-8257-AD87293D06B7}" dt="2023-12-01T18:34:24.429" v="330" actId="478"/>
          <ac:picMkLst>
            <pc:docMk/>
            <pc:sldMk cId="4067000701" sldId="275"/>
            <ac:picMk id="20" creationId="{C1B48267-C6A4-3D3D-62EE-580D6608CB6F}"/>
          </ac:picMkLst>
        </pc:picChg>
        <pc:picChg chg="del">
          <ac:chgData name="Arjun Menon" userId="8bc5c293-4208-414e-9837-718a0385be6b" providerId="ADAL" clId="{D7F4E151-6732-FC42-8257-AD87293D06B7}" dt="2023-12-01T18:34:24.429" v="330" actId="478"/>
          <ac:picMkLst>
            <pc:docMk/>
            <pc:sldMk cId="4067000701" sldId="275"/>
            <ac:picMk id="22" creationId="{CE1BD2CA-097A-35B1-F821-9E8F6EE69CB3}"/>
          </ac:picMkLst>
        </pc:picChg>
        <pc:picChg chg="del">
          <ac:chgData name="Arjun Menon" userId="8bc5c293-4208-414e-9837-718a0385be6b" providerId="ADAL" clId="{D7F4E151-6732-FC42-8257-AD87293D06B7}" dt="2023-12-01T18:34:24.429" v="330" actId="478"/>
          <ac:picMkLst>
            <pc:docMk/>
            <pc:sldMk cId="4067000701" sldId="275"/>
            <ac:picMk id="23" creationId="{CFDD6142-5B21-795F-641B-2FA3B04C1C5F}"/>
          </ac:picMkLst>
        </pc:picChg>
        <pc:picChg chg="del">
          <ac:chgData name="Arjun Menon" userId="8bc5c293-4208-414e-9837-718a0385be6b" providerId="ADAL" clId="{D7F4E151-6732-FC42-8257-AD87293D06B7}" dt="2023-12-01T18:34:24.429" v="330" actId="478"/>
          <ac:picMkLst>
            <pc:docMk/>
            <pc:sldMk cId="4067000701" sldId="275"/>
            <ac:picMk id="24" creationId="{F8B2D25F-A51D-4E63-0C7D-1DB86AE99063}"/>
          </ac:picMkLst>
        </pc:picChg>
        <pc:picChg chg="del">
          <ac:chgData name="Arjun Menon" userId="8bc5c293-4208-414e-9837-718a0385be6b" providerId="ADAL" clId="{D7F4E151-6732-FC42-8257-AD87293D06B7}" dt="2023-12-01T18:34:16.141" v="328" actId="478"/>
          <ac:picMkLst>
            <pc:docMk/>
            <pc:sldMk cId="4067000701" sldId="275"/>
            <ac:picMk id="1026" creationId="{72777C9F-5CA4-7777-14AF-79CE1FFC37F4}"/>
          </ac:picMkLst>
        </pc:picChg>
      </pc:sldChg>
      <pc:sldChg chg="addSp delSp modSp new mod modTransition setBg">
        <pc:chgData name="Arjun Menon" userId="8bc5c293-4208-414e-9837-718a0385be6b" providerId="ADAL" clId="{D7F4E151-6732-FC42-8257-AD87293D06B7}" dt="2023-12-01T18:43:41.709" v="442"/>
        <pc:sldMkLst>
          <pc:docMk/>
          <pc:sldMk cId="956315267" sldId="276"/>
        </pc:sldMkLst>
        <pc:spChg chg="add mod">
          <ac:chgData name="Arjun Menon" userId="8bc5c293-4208-414e-9837-718a0385be6b" providerId="ADAL" clId="{D7F4E151-6732-FC42-8257-AD87293D06B7}" dt="2023-12-01T18:41:08.503" v="427" actId="1076"/>
          <ac:spMkLst>
            <pc:docMk/>
            <pc:sldMk cId="956315267" sldId="276"/>
            <ac:spMk id="4" creationId="{10232CE2-31A7-7792-BB4E-E3FB4FD46B4E}"/>
          </ac:spMkLst>
        </pc:spChg>
        <pc:spChg chg="add del">
          <ac:chgData name="Arjun Menon" userId="8bc5c293-4208-414e-9837-718a0385be6b" providerId="ADAL" clId="{D7F4E151-6732-FC42-8257-AD87293D06B7}" dt="2023-12-01T18:40:39.327" v="419" actId="26606"/>
          <ac:spMkLst>
            <pc:docMk/>
            <pc:sldMk cId="956315267" sldId="276"/>
            <ac:spMk id="5" creationId="{69D184B2-2226-4E31-BCCB-444330767440}"/>
          </ac:spMkLst>
        </pc:spChg>
        <pc:spChg chg="add del">
          <ac:chgData name="Arjun Menon" userId="8bc5c293-4208-414e-9837-718a0385be6b" providerId="ADAL" clId="{D7F4E151-6732-FC42-8257-AD87293D06B7}" dt="2023-12-01T18:40:39.327" v="419" actId="26606"/>
          <ac:spMkLst>
            <pc:docMk/>
            <pc:sldMk cId="956315267" sldId="276"/>
            <ac:spMk id="6" creationId="{1AC4D4E3-486A-464A-8EC8-D44881097267}"/>
          </ac:spMkLst>
        </pc:spChg>
        <pc:spChg chg="add mod">
          <ac:chgData name="Arjun Menon" userId="8bc5c293-4208-414e-9837-718a0385be6b" providerId="ADAL" clId="{D7F4E151-6732-FC42-8257-AD87293D06B7}" dt="2023-12-01T18:41:26.706" v="440" actId="20577"/>
          <ac:spMkLst>
            <pc:docMk/>
            <pc:sldMk cId="956315267" sldId="276"/>
            <ac:spMk id="7" creationId="{B0F6091F-A4B6-4A44-102F-D6CB66DEE9C3}"/>
          </ac:spMkLst>
        </pc:spChg>
        <pc:spChg chg="add del">
          <ac:chgData name="Arjun Menon" userId="8bc5c293-4208-414e-9837-718a0385be6b" providerId="ADAL" clId="{D7F4E151-6732-FC42-8257-AD87293D06B7}" dt="2023-12-01T18:40:34.682" v="417" actId="26606"/>
          <ac:spMkLst>
            <pc:docMk/>
            <pc:sldMk cId="956315267" sldId="276"/>
            <ac:spMk id="8" creationId="{D99D2C73-08B0-4F6B-A8E9-4651E6BDBE48}"/>
          </ac:spMkLst>
        </pc:spChg>
        <pc:spChg chg="add del">
          <ac:chgData name="Arjun Menon" userId="8bc5c293-4208-414e-9837-718a0385be6b" providerId="ADAL" clId="{D7F4E151-6732-FC42-8257-AD87293D06B7}" dt="2023-12-01T18:40:34.682" v="417" actId="26606"/>
          <ac:spMkLst>
            <pc:docMk/>
            <pc:sldMk cId="956315267" sldId="276"/>
            <ac:spMk id="10" creationId="{968DB88C-7EF2-487C-85D1-848F61F13E3F}"/>
          </ac:spMkLst>
        </pc:spChg>
        <pc:spChg chg="add del">
          <ac:chgData name="Arjun Menon" userId="8bc5c293-4208-414e-9837-718a0385be6b" providerId="ADAL" clId="{D7F4E151-6732-FC42-8257-AD87293D06B7}" dt="2023-12-01T18:40:39.327" v="419" actId="26606"/>
          <ac:spMkLst>
            <pc:docMk/>
            <pc:sldMk cId="956315267" sldId="276"/>
            <ac:spMk id="12" creationId="{864DE13E-58EB-4475-B79C-0D4FC651239B}"/>
          </ac:spMkLst>
        </pc:spChg>
        <pc:picChg chg="add mod ord">
          <ac:chgData name="Arjun Menon" userId="8bc5c293-4208-414e-9837-718a0385be6b" providerId="ADAL" clId="{D7F4E151-6732-FC42-8257-AD87293D06B7}" dt="2023-12-01T18:40:53.392" v="423" actId="1076"/>
          <ac:picMkLst>
            <pc:docMk/>
            <pc:sldMk cId="956315267" sldId="276"/>
            <ac:picMk id="2" creationId="{147B8FC0-3272-4B78-458A-4E7D1DC90932}"/>
          </ac:picMkLst>
        </pc:picChg>
        <pc:picChg chg="add mod">
          <ac:chgData name="Arjun Menon" userId="8bc5c293-4208-414e-9837-718a0385be6b" providerId="ADAL" clId="{D7F4E151-6732-FC42-8257-AD87293D06B7}" dt="2023-12-01T18:40:57.185" v="425" actId="1076"/>
          <ac:picMkLst>
            <pc:docMk/>
            <pc:sldMk cId="956315267" sldId="276"/>
            <ac:picMk id="3" creationId="{0227EE6A-B827-15F4-DB54-DE30DEAF223E}"/>
          </ac:picMkLst>
        </pc:picChg>
        <pc:cxnChg chg="add del">
          <ac:chgData name="Arjun Menon" userId="8bc5c293-4208-414e-9837-718a0385be6b" providerId="ADAL" clId="{D7F4E151-6732-FC42-8257-AD87293D06B7}" dt="2023-12-01T18:40:39.327" v="419" actId="26606"/>
          <ac:cxnSpMkLst>
            <pc:docMk/>
            <pc:sldMk cId="956315267" sldId="276"/>
            <ac:cxnSpMk id="14" creationId="{02E9B2EE-76CA-47F3-9977-3F2FCB7FD252}"/>
          </ac:cxnSpMkLst>
        </pc:cxnChg>
      </pc:sldChg>
      <pc:sldChg chg="addSp delSp modSp add mod modNotesTx">
        <pc:chgData name="Arjun Menon" userId="8bc5c293-4208-414e-9837-718a0385be6b" providerId="ADAL" clId="{D7F4E151-6732-FC42-8257-AD87293D06B7}" dt="2023-12-01T19:41:56.437" v="1423" actId="1076"/>
        <pc:sldMkLst>
          <pc:docMk/>
          <pc:sldMk cId="1731128522" sldId="277"/>
        </pc:sldMkLst>
        <pc:spChg chg="add mod">
          <ac:chgData name="Arjun Menon" userId="8bc5c293-4208-414e-9837-718a0385be6b" providerId="ADAL" clId="{D7F4E151-6732-FC42-8257-AD87293D06B7}" dt="2023-12-01T19:41:56.437" v="1423" actId="1076"/>
          <ac:spMkLst>
            <pc:docMk/>
            <pc:sldMk cId="1731128522" sldId="277"/>
            <ac:spMk id="3" creationId="{476DF20A-FE3B-7468-77CA-4CB5CDFDDA33}"/>
          </ac:spMkLst>
        </pc:spChg>
        <pc:spChg chg="add del mod">
          <ac:chgData name="Arjun Menon" userId="8bc5c293-4208-414e-9837-718a0385be6b" providerId="ADAL" clId="{D7F4E151-6732-FC42-8257-AD87293D06B7}" dt="2023-12-01T19:32:51.150" v="903" actId="767"/>
          <ac:spMkLst>
            <pc:docMk/>
            <pc:sldMk cId="1731128522" sldId="277"/>
            <ac:spMk id="4" creationId="{BDF9F55D-1782-9B4F-2986-8F7DD2A37AFA}"/>
          </ac:spMkLst>
        </pc:spChg>
      </pc:sldChg>
      <pc:sldChg chg="modSp add mod ord">
        <pc:chgData name="Arjun Menon" userId="8bc5c293-4208-414e-9837-718a0385be6b" providerId="ADAL" clId="{D7F4E151-6732-FC42-8257-AD87293D06B7}" dt="2023-12-01T19:31:48.946" v="887" actId="20578"/>
        <pc:sldMkLst>
          <pc:docMk/>
          <pc:sldMk cId="3540968776" sldId="278"/>
        </pc:sldMkLst>
        <pc:spChg chg="mod">
          <ac:chgData name="Arjun Menon" userId="8bc5c293-4208-414e-9837-718a0385be6b" providerId="ADAL" clId="{D7F4E151-6732-FC42-8257-AD87293D06B7}" dt="2023-12-01T19:31:31.253" v="884" actId="20577"/>
          <ac:spMkLst>
            <pc:docMk/>
            <pc:sldMk cId="3540968776" sldId="278"/>
            <ac:spMk id="2" creationId="{C449C75A-B4A6-E1E1-3B86-2948538A4B6A}"/>
          </ac:spMkLst>
        </pc:spChg>
      </pc:sldChg>
      <pc:sldChg chg="addSp delSp modSp add mod modNotesTx">
        <pc:chgData name="Arjun Menon" userId="8bc5c293-4208-414e-9837-718a0385be6b" providerId="ADAL" clId="{D7F4E151-6732-FC42-8257-AD87293D06B7}" dt="2023-12-01T19:46:03.368" v="1479"/>
        <pc:sldMkLst>
          <pc:docMk/>
          <pc:sldMk cId="463130142" sldId="279"/>
        </pc:sldMkLst>
        <pc:spChg chg="mod">
          <ac:chgData name="Arjun Menon" userId="8bc5c293-4208-414e-9837-718a0385be6b" providerId="ADAL" clId="{D7F4E151-6732-FC42-8257-AD87293D06B7}" dt="2023-12-01T19:44:28.777" v="1467" actId="20577"/>
          <ac:spMkLst>
            <pc:docMk/>
            <pc:sldMk cId="463130142" sldId="279"/>
            <ac:spMk id="2" creationId="{3598C87F-AC4A-BC88-0C67-C798F2DA0E63}"/>
          </ac:spMkLst>
        </pc:spChg>
        <pc:picChg chg="del">
          <ac:chgData name="Arjun Menon" userId="8bc5c293-4208-414e-9837-718a0385be6b" providerId="ADAL" clId="{D7F4E151-6732-FC42-8257-AD87293D06B7}" dt="2023-12-01T19:44:31.253" v="1468" actId="478"/>
          <ac:picMkLst>
            <pc:docMk/>
            <pc:sldMk cId="463130142" sldId="279"/>
            <ac:picMk id="7170" creationId="{910297BE-C6F4-9167-B675-264EC95FAEAD}"/>
          </ac:picMkLst>
        </pc:picChg>
        <pc:picChg chg="add mod">
          <ac:chgData name="Arjun Menon" userId="8bc5c293-4208-414e-9837-718a0385be6b" providerId="ADAL" clId="{D7F4E151-6732-FC42-8257-AD87293D06B7}" dt="2023-12-01T19:45:01.523" v="1474" actId="14100"/>
          <ac:picMkLst>
            <pc:docMk/>
            <pc:sldMk cId="463130142" sldId="279"/>
            <ac:picMk id="12290" creationId="{DC8C5B89-7B27-8C5D-8BE0-5BCA4B5342CE}"/>
          </ac:picMkLst>
        </pc:picChg>
        <pc:picChg chg="add del">
          <ac:chgData name="Arjun Menon" userId="8bc5c293-4208-414e-9837-718a0385be6b" providerId="ADAL" clId="{D7F4E151-6732-FC42-8257-AD87293D06B7}" dt="2023-12-01T19:45:57.809" v="1478"/>
          <ac:picMkLst>
            <pc:docMk/>
            <pc:sldMk cId="463130142" sldId="279"/>
            <ac:picMk id="12292" creationId="{D6EAFFC0-3D39-972E-8174-038CC7B83BCA}"/>
          </ac:picMkLst>
        </pc:picChg>
      </pc:sldChg>
      <pc:sldChg chg="new del">
        <pc:chgData name="Arjun Menon" userId="8bc5c293-4208-414e-9837-718a0385be6b" providerId="ADAL" clId="{D7F4E151-6732-FC42-8257-AD87293D06B7}" dt="2023-12-01T19:44:15.360" v="1425" actId="2696"/>
        <pc:sldMkLst>
          <pc:docMk/>
          <pc:sldMk cId="1094943239" sldId="279"/>
        </pc:sldMkLst>
      </pc:sldChg>
      <pc:sldChg chg="addSp delSp modSp add mod">
        <pc:chgData name="Arjun Menon" userId="8bc5c293-4208-414e-9837-718a0385be6b" providerId="ADAL" clId="{D7F4E151-6732-FC42-8257-AD87293D06B7}" dt="2023-12-02T06:26:41.215" v="1775"/>
        <pc:sldMkLst>
          <pc:docMk/>
          <pc:sldMk cId="508194957" sldId="280"/>
        </pc:sldMkLst>
        <pc:spChg chg="mod">
          <ac:chgData name="Arjun Menon" userId="8bc5c293-4208-414e-9837-718a0385be6b" providerId="ADAL" clId="{D7F4E151-6732-FC42-8257-AD87293D06B7}" dt="2023-12-02T06:18:33.544" v="1760" actId="1076"/>
          <ac:spMkLst>
            <pc:docMk/>
            <pc:sldMk cId="508194957" sldId="280"/>
            <ac:spMk id="2" creationId="{3598C87F-AC4A-BC88-0C67-C798F2DA0E63}"/>
          </ac:spMkLst>
        </pc:spChg>
        <pc:spChg chg="del">
          <ac:chgData name="Arjun Menon" userId="8bc5c293-4208-414e-9837-718a0385be6b" providerId="ADAL" clId="{D7F4E151-6732-FC42-8257-AD87293D06B7}" dt="2023-12-02T06:18:30.889" v="1758" actId="478"/>
          <ac:spMkLst>
            <pc:docMk/>
            <pc:sldMk cId="508194957" sldId="280"/>
            <ac:spMk id="9" creationId="{F208488B-7917-9D06-405B-EC018D843C3A}"/>
          </ac:spMkLst>
        </pc:spChg>
        <pc:spChg chg="del">
          <ac:chgData name="Arjun Menon" userId="8bc5c293-4208-414e-9837-718a0385be6b" providerId="ADAL" clId="{D7F4E151-6732-FC42-8257-AD87293D06B7}" dt="2023-12-02T06:18:30.889" v="1758" actId="478"/>
          <ac:spMkLst>
            <pc:docMk/>
            <pc:sldMk cId="508194957" sldId="280"/>
            <ac:spMk id="11" creationId="{0F0415BF-938C-11C8-BBE4-066DF89BBC7B}"/>
          </ac:spMkLst>
        </pc:spChg>
        <pc:spChg chg="del">
          <ac:chgData name="Arjun Menon" userId="8bc5c293-4208-414e-9837-718a0385be6b" providerId="ADAL" clId="{D7F4E151-6732-FC42-8257-AD87293D06B7}" dt="2023-12-02T06:18:38.660" v="1762" actId="478"/>
          <ac:spMkLst>
            <pc:docMk/>
            <pc:sldMk cId="508194957" sldId="280"/>
            <ac:spMk id="13" creationId="{4B4792D9-AE2D-EB15-A19A-E307F9F45FA5}"/>
          </ac:spMkLst>
        </pc:spChg>
        <pc:graphicFrameChg chg="add del modGraphic">
          <ac:chgData name="Arjun Menon" userId="8bc5c293-4208-414e-9837-718a0385be6b" providerId="ADAL" clId="{D7F4E151-6732-FC42-8257-AD87293D06B7}" dt="2023-12-02T06:07:46" v="1601" actId="1032"/>
          <ac:graphicFrameMkLst>
            <pc:docMk/>
            <pc:sldMk cId="508194957" sldId="280"/>
            <ac:graphicFrameMk id="3" creationId="{9A6CB64B-A917-E78F-F1D2-E74DFBB100A3}"/>
          </ac:graphicFrameMkLst>
        </pc:graphicFrameChg>
        <pc:graphicFrameChg chg="add mod modGraphic">
          <ac:chgData name="Arjun Menon" userId="8bc5c293-4208-414e-9837-718a0385be6b" providerId="ADAL" clId="{D7F4E151-6732-FC42-8257-AD87293D06B7}" dt="2023-12-02T06:26:41.215" v="1775"/>
          <ac:graphicFrameMkLst>
            <pc:docMk/>
            <pc:sldMk cId="508194957" sldId="280"/>
            <ac:graphicFrameMk id="4" creationId="{FEA77F88-E147-D6E4-96AB-64FBB5287592}"/>
          </ac:graphicFrameMkLst>
        </pc:graphicFrameChg>
        <pc:picChg chg="del">
          <ac:chgData name="Arjun Menon" userId="8bc5c293-4208-414e-9837-718a0385be6b" providerId="ADAL" clId="{D7F4E151-6732-FC42-8257-AD87293D06B7}" dt="2023-12-02T06:18:30.889" v="1758" actId="478"/>
          <ac:picMkLst>
            <pc:docMk/>
            <pc:sldMk cId="508194957" sldId="280"/>
            <ac:picMk id="8" creationId="{ABE70847-5EBB-2454-9BE8-5A7A77528667}"/>
          </ac:picMkLst>
        </pc:picChg>
        <pc:picChg chg="del">
          <ac:chgData name="Arjun Menon" userId="8bc5c293-4208-414e-9837-718a0385be6b" providerId="ADAL" clId="{D7F4E151-6732-FC42-8257-AD87293D06B7}" dt="2023-12-02T06:18:30.889" v="1758" actId="478"/>
          <ac:picMkLst>
            <pc:docMk/>
            <pc:sldMk cId="508194957" sldId="280"/>
            <ac:picMk id="10" creationId="{8C5CE24B-0A39-41D0-F5F8-2337BE5F0059}"/>
          </ac:picMkLst>
        </pc:picChg>
        <pc:picChg chg="del">
          <ac:chgData name="Arjun Menon" userId="8bc5c293-4208-414e-9837-718a0385be6b" providerId="ADAL" clId="{D7F4E151-6732-FC42-8257-AD87293D06B7}" dt="2023-12-02T06:18:38.660" v="1762" actId="478"/>
          <ac:picMkLst>
            <pc:docMk/>
            <pc:sldMk cId="508194957" sldId="280"/>
            <ac:picMk id="12" creationId="{B85EDB69-F031-0A86-F545-27915CF443E8}"/>
          </ac:picMkLst>
        </pc:picChg>
      </pc:sldChg>
      <pc:sldChg chg="addSp delSp modSp new mod setBg">
        <pc:chgData name="Arjun Menon" userId="8bc5c293-4208-414e-9837-718a0385be6b" providerId="ADAL" clId="{D7F4E151-6732-FC42-8257-AD87293D06B7}" dt="2023-12-02T07:55:34.944" v="1798" actId="14100"/>
        <pc:sldMkLst>
          <pc:docMk/>
          <pc:sldMk cId="3808187042" sldId="281"/>
        </pc:sldMkLst>
        <pc:spChg chg="mod">
          <ac:chgData name="Arjun Menon" userId="8bc5c293-4208-414e-9837-718a0385be6b" providerId="ADAL" clId="{D7F4E151-6732-FC42-8257-AD87293D06B7}" dt="2023-12-02T07:54:36.809" v="1787" actId="26606"/>
          <ac:spMkLst>
            <pc:docMk/>
            <pc:sldMk cId="3808187042" sldId="281"/>
            <ac:spMk id="2" creationId="{9F9D3026-FE98-F27D-A7AD-5067B0914592}"/>
          </ac:spMkLst>
        </pc:spChg>
        <pc:spChg chg="add mod">
          <ac:chgData name="Arjun Menon" userId="8bc5c293-4208-414e-9837-718a0385be6b" providerId="ADAL" clId="{D7F4E151-6732-FC42-8257-AD87293D06B7}" dt="2023-12-02T07:53:12.641" v="1780" actId="14100"/>
          <ac:spMkLst>
            <pc:docMk/>
            <pc:sldMk cId="3808187042" sldId="281"/>
            <ac:spMk id="3" creationId="{B6A4196D-B379-CA5F-8985-91E1C8A291B9}"/>
          </ac:spMkLst>
        </pc:spChg>
        <pc:spChg chg="add mod">
          <ac:chgData name="Arjun Menon" userId="8bc5c293-4208-414e-9837-718a0385be6b" providerId="ADAL" clId="{D7F4E151-6732-FC42-8257-AD87293D06B7}" dt="2023-12-02T07:53:36.798" v="1782" actId="14100"/>
          <ac:spMkLst>
            <pc:docMk/>
            <pc:sldMk cId="3808187042" sldId="281"/>
            <ac:spMk id="4" creationId="{37EBBC12-EF5C-A7A8-7FAC-E5CB81AD92A6}"/>
          </ac:spMkLst>
        </pc:spChg>
        <pc:spChg chg="add">
          <ac:chgData name="Arjun Menon" userId="8bc5c293-4208-414e-9837-718a0385be6b" providerId="ADAL" clId="{D7F4E151-6732-FC42-8257-AD87293D06B7}" dt="2023-12-02T07:54:36.809" v="1787" actId="26606"/>
          <ac:spMkLst>
            <pc:docMk/>
            <pc:sldMk cId="3808187042" sldId="281"/>
            <ac:spMk id="11" creationId="{37C89E4B-3C9F-44B9-8B86-D9E3D112D8EC}"/>
          </ac:spMkLst>
        </pc:spChg>
        <pc:picChg chg="add del mod ord">
          <ac:chgData name="Arjun Menon" userId="8bc5c293-4208-414e-9837-718a0385be6b" providerId="ADAL" clId="{D7F4E151-6732-FC42-8257-AD87293D06B7}" dt="2023-12-02T07:55:19.060" v="1790" actId="478"/>
          <ac:picMkLst>
            <pc:docMk/>
            <pc:sldMk cId="3808187042" sldId="281"/>
            <ac:picMk id="6" creationId="{A12F7E1F-656F-2783-BDDA-C757947E27BF}"/>
          </ac:picMkLst>
        </pc:picChg>
        <pc:picChg chg="add mod">
          <ac:chgData name="Arjun Menon" userId="8bc5c293-4208-414e-9837-718a0385be6b" providerId="ADAL" clId="{D7F4E151-6732-FC42-8257-AD87293D06B7}" dt="2023-12-02T07:55:34.944" v="1798" actId="14100"/>
          <ac:picMkLst>
            <pc:docMk/>
            <pc:sldMk cId="3808187042" sldId="281"/>
            <ac:picMk id="8" creationId="{AAF2CF66-88EA-7184-2514-05CDB3DD22D6}"/>
          </ac:picMkLst>
        </pc:picChg>
        <pc:cxnChg chg="add">
          <ac:chgData name="Arjun Menon" userId="8bc5c293-4208-414e-9837-718a0385be6b" providerId="ADAL" clId="{D7F4E151-6732-FC42-8257-AD87293D06B7}" dt="2023-12-02T07:54:36.809" v="1787" actId="26606"/>
          <ac:cxnSpMkLst>
            <pc:docMk/>
            <pc:sldMk cId="3808187042" sldId="281"/>
            <ac:cxnSpMk id="13" creationId="{AA2EAA10-076F-46BD-8F0F-B9A2FB77A85C}"/>
          </ac:cxnSpMkLst>
        </pc:cxnChg>
        <pc:cxnChg chg="add">
          <ac:chgData name="Arjun Menon" userId="8bc5c293-4208-414e-9837-718a0385be6b" providerId="ADAL" clId="{D7F4E151-6732-FC42-8257-AD87293D06B7}" dt="2023-12-02T07:54:36.809" v="1787" actId="26606"/>
          <ac:cxnSpMkLst>
            <pc:docMk/>
            <pc:sldMk cId="3808187042" sldId="281"/>
            <ac:cxnSpMk id="15" creationId="{D891E407-403B-4764-86C9-33A56D3BCAA3}"/>
          </ac:cxnSpMkLst>
        </pc:cxnChg>
      </pc:sldChg>
    </pc:docChg>
  </pc:docChgLst>
  <pc:docChgLst>
    <pc:chgData name="Arjun Menon" userId="8bc5c293-4208-414e-9837-718a0385be6b" providerId="ADAL" clId="{677033E7-EA52-471F-848A-A4C02D764F60}"/>
    <pc:docChg chg="addSld delSld modSld modSection">
      <pc:chgData name="Arjun Menon" userId="8bc5c293-4208-414e-9837-718a0385be6b" providerId="ADAL" clId="{677033E7-EA52-471F-848A-A4C02D764F60}" dt="2023-12-04T06:30:32.204" v="176" actId="20577"/>
      <pc:docMkLst>
        <pc:docMk/>
      </pc:docMkLst>
      <pc:sldChg chg="addSp modSp mod">
        <pc:chgData name="Arjun Menon" userId="8bc5c293-4208-414e-9837-718a0385be6b" providerId="ADAL" clId="{677033E7-EA52-471F-848A-A4C02D764F60}" dt="2023-12-04T06:26:49.494" v="12" actId="207"/>
        <pc:sldMkLst>
          <pc:docMk/>
          <pc:sldMk cId="49599150" sldId="267"/>
        </pc:sldMkLst>
        <pc:spChg chg="add mod">
          <ac:chgData name="Arjun Menon" userId="8bc5c293-4208-414e-9837-718a0385be6b" providerId="ADAL" clId="{677033E7-EA52-471F-848A-A4C02D764F60}" dt="2023-12-04T06:26:49.494" v="12" actId="207"/>
          <ac:spMkLst>
            <pc:docMk/>
            <pc:sldMk cId="49599150" sldId="267"/>
            <ac:spMk id="3" creationId="{B925DAF5-FD82-595F-874D-84D3DCEC5360}"/>
          </ac:spMkLst>
        </pc:spChg>
      </pc:sldChg>
      <pc:sldChg chg="del">
        <pc:chgData name="Arjun Menon" userId="8bc5c293-4208-414e-9837-718a0385be6b" providerId="ADAL" clId="{677033E7-EA52-471F-848A-A4C02D764F60}" dt="2023-12-04T06:23:44.231" v="3" actId="47"/>
        <pc:sldMkLst>
          <pc:docMk/>
          <pc:sldMk cId="3549247042" sldId="271"/>
        </pc:sldMkLst>
      </pc:sldChg>
      <pc:sldChg chg="modSp mod">
        <pc:chgData name="Arjun Menon" userId="8bc5c293-4208-414e-9837-718a0385be6b" providerId="ADAL" clId="{677033E7-EA52-471F-848A-A4C02D764F60}" dt="2023-12-04T06:30:32.204" v="176" actId="20577"/>
        <pc:sldMkLst>
          <pc:docMk/>
          <pc:sldMk cId="1144457821" sldId="274"/>
        </pc:sldMkLst>
        <pc:spChg chg="mod">
          <ac:chgData name="Arjun Menon" userId="8bc5c293-4208-414e-9837-718a0385be6b" providerId="ADAL" clId="{677033E7-EA52-471F-848A-A4C02D764F60}" dt="2023-12-04T06:30:32.204" v="176" actId="20577"/>
          <ac:spMkLst>
            <pc:docMk/>
            <pc:sldMk cId="1144457821" sldId="274"/>
            <ac:spMk id="2" creationId="{C449C75A-B4A6-E1E1-3B86-2948538A4B6A}"/>
          </ac:spMkLst>
        </pc:spChg>
      </pc:sldChg>
      <pc:sldChg chg="modNotesTx">
        <pc:chgData name="Arjun Menon" userId="8bc5c293-4208-414e-9837-718a0385be6b" providerId="ADAL" clId="{677033E7-EA52-471F-848A-A4C02D764F60}" dt="2023-12-04T06:28:05.558" v="167" actId="20577"/>
        <pc:sldMkLst>
          <pc:docMk/>
          <pc:sldMk cId="508194957" sldId="280"/>
        </pc:sldMkLst>
      </pc:sldChg>
      <pc:sldChg chg="delSp add setBg delDesignElem">
        <pc:chgData name="Arjun Menon" userId="8bc5c293-4208-414e-9837-718a0385be6b" providerId="ADAL" clId="{677033E7-EA52-471F-848A-A4C02D764F60}" dt="2023-12-04T06:23:39.157" v="2"/>
        <pc:sldMkLst>
          <pc:docMk/>
          <pc:sldMk cId="177450463" sldId="281"/>
        </pc:sldMkLst>
        <pc:spChg chg="del">
          <ac:chgData name="Arjun Menon" userId="8bc5c293-4208-414e-9837-718a0385be6b" providerId="ADAL" clId="{677033E7-EA52-471F-848A-A4C02D764F60}" dt="2023-12-04T06:23:39.157" v="2"/>
          <ac:spMkLst>
            <pc:docMk/>
            <pc:sldMk cId="177450463" sldId="281"/>
            <ac:spMk id="11" creationId="{37C89E4B-3C9F-44B9-8B86-D9E3D112D8EC}"/>
          </ac:spMkLst>
        </pc:spChg>
        <pc:cxnChg chg="del">
          <ac:chgData name="Arjun Menon" userId="8bc5c293-4208-414e-9837-718a0385be6b" providerId="ADAL" clId="{677033E7-EA52-471F-848A-A4C02D764F60}" dt="2023-12-04T06:23:39.157" v="2"/>
          <ac:cxnSpMkLst>
            <pc:docMk/>
            <pc:sldMk cId="177450463" sldId="281"/>
            <ac:cxnSpMk id="13" creationId="{AA2EAA10-076F-46BD-8F0F-B9A2FB77A85C}"/>
          </ac:cxnSpMkLst>
        </pc:cxnChg>
        <pc:cxnChg chg="del">
          <ac:chgData name="Arjun Menon" userId="8bc5c293-4208-414e-9837-718a0385be6b" providerId="ADAL" clId="{677033E7-EA52-471F-848A-A4C02D764F60}" dt="2023-12-04T06:23:39.157" v="2"/>
          <ac:cxnSpMkLst>
            <pc:docMk/>
            <pc:sldMk cId="177450463" sldId="281"/>
            <ac:cxnSpMk id="15" creationId="{D891E407-403B-4764-86C9-33A56D3BCAA3}"/>
          </ac:cxnSpMkLst>
        </pc:cxnChg>
      </pc:sldChg>
      <pc:sldChg chg="del">
        <pc:chgData name="Arjun Menon" userId="8bc5c293-4208-414e-9837-718a0385be6b" providerId="ADAL" clId="{677033E7-EA52-471F-848A-A4C02D764F60}" dt="2023-12-04T06:23:32.378" v="0" actId="2696"/>
        <pc:sldMkLst>
          <pc:docMk/>
          <pc:sldMk cId="3808187042" sldId="28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463B10-EB43-7443-B653-19D1954AFE8E}" type="doc">
      <dgm:prSet loTypeId="urn:microsoft.com/office/officeart/2005/8/layout/hList7" loCatId="" qsTypeId="urn:microsoft.com/office/officeart/2005/8/quickstyle/simple1" qsCatId="simple" csTypeId="urn:microsoft.com/office/officeart/2005/8/colors/accent1_2" csCatId="accent1" phldr="1"/>
      <dgm:spPr/>
      <dgm:t>
        <a:bodyPr/>
        <a:lstStyle/>
        <a:p>
          <a:endParaRPr lang="en-GB"/>
        </a:p>
      </dgm:t>
    </dgm:pt>
    <dgm:pt modelId="{B83D3822-81F8-C044-AB72-D4F95E148FF8}">
      <dgm:prSet phldrT="[Text]"/>
      <dgm:spPr/>
      <dgm:t>
        <a:bodyPr/>
        <a:lstStyle/>
        <a:p>
          <a:r>
            <a:rPr lang="en-GB" dirty="0"/>
            <a:t>Microsoft Search</a:t>
          </a:r>
        </a:p>
      </dgm:t>
    </dgm:pt>
    <dgm:pt modelId="{9A1EF331-C9A0-EF4E-AE8C-C5637C723E61}" type="parTrans" cxnId="{81315CE9-F2CD-E848-B59E-00C19525B499}">
      <dgm:prSet/>
      <dgm:spPr/>
      <dgm:t>
        <a:bodyPr/>
        <a:lstStyle/>
        <a:p>
          <a:endParaRPr lang="en-GB"/>
        </a:p>
      </dgm:t>
    </dgm:pt>
    <dgm:pt modelId="{BDF8A6C3-4520-C343-BA79-67D5E599DB58}" type="sibTrans" cxnId="{81315CE9-F2CD-E848-B59E-00C19525B499}">
      <dgm:prSet/>
      <dgm:spPr/>
      <dgm:t>
        <a:bodyPr/>
        <a:lstStyle/>
        <a:p>
          <a:endParaRPr lang="en-GB"/>
        </a:p>
      </dgm:t>
    </dgm:pt>
    <dgm:pt modelId="{C82238EA-60B1-B74E-9C9F-99B85821EE18}">
      <dgm:prSet phldrT="[Text]"/>
      <dgm:spPr/>
      <dgm:t>
        <a:bodyPr/>
        <a:lstStyle/>
        <a:p>
          <a:r>
            <a:rPr lang="en-GB" dirty="0"/>
            <a:t>Context IQ on outlook</a:t>
          </a:r>
        </a:p>
      </dgm:t>
    </dgm:pt>
    <dgm:pt modelId="{6DDF4F06-5B74-4945-BD4E-09A93FA5AD56}" type="parTrans" cxnId="{49C33106-B1BB-8546-803C-0710CE0C8C54}">
      <dgm:prSet/>
      <dgm:spPr/>
      <dgm:t>
        <a:bodyPr/>
        <a:lstStyle/>
        <a:p>
          <a:endParaRPr lang="en-GB"/>
        </a:p>
      </dgm:t>
    </dgm:pt>
    <dgm:pt modelId="{AF0E4C6D-5862-9644-8332-1A433FB171E0}" type="sibTrans" cxnId="{49C33106-B1BB-8546-803C-0710CE0C8C54}">
      <dgm:prSet/>
      <dgm:spPr/>
      <dgm:t>
        <a:bodyPr/>
        <a:lstStyle/>
        <a:p>
          <a:endParaRPr lang="en-GB"/>
        </a:p>
      </dgm:t>
    </dgm:pt>
    <dgm:pt modelId="{DF2F5205-0A70-4343-B22A-6F6F87369E3C}">
      <dgm:prSet phldrT="[Text]"/>
      <dgm:spPr/>
      <dgm:t>
        <a:bodyPr/>
        <a:lstStyle/>
        <a:p>
          <a:r>
            <a:rPr lang="en-GB" dirty="0"/>
            <a:t>Microsoft 365 Copilot</a:t>
          </a:r>
        </a:p>
      </dgm:t>
    </dgm:pt>
    <dgm:pt modelId="{7D8EC0FD-AF71-9B4F-94E7-F0FAEFC50F05}" type="parTrans" cxnId="{781F4E42-84AC-324B-A5D1-4B65D20AEAF6}">
      <dgm:prSet/>
      <dgm:spPr/>
      <dgm:t>
        <a:bodyPr/>
        <a:lstStyle/>
        <a:p>
          <a:endParaRPr lang="en-GB"/>
        </a:p>
      </dgm:t>
    </dgm:pt>
    <dgm:pt modelId="{98A39EC1-D10C-5548-B477-A8EE689EE091}" type="sibTrans" cxnId="{781F4E42-84AC-324B-A5D1-4B65D20AEAF6}">
      <dgm:prSet/>
      <dgm:spPr/>
      <dgm:t>
        <a:bodyPr/>
        <a:lstStyle/>
        <a:p>
          <a:endParaRPr lang="en-GB"/>
        </a:p>
      </dgm:t>
    </dgm:pt>
    <dgm:pt modelId="{06FF8A82-234A-E04E-A042-E7ACA731AD7A}">
      <dgm:prSet phldrT="[Text]"/>
      <dgm:spPr/>
      <dgm:t>
        <a:bodyPr/>
        <a:lstStyle/>
        <a:p>
          <a:r>
            <a:rPr lang="en-GB" dirty="0"/>
            <a:t>Microsoft 365  App</a:t>
          </a:r>
        </a:p>
      </dgm:t>
    </dgm:pt>
    <dgm:pt modelId="{F6D9D401-1741-ED47-9203-EF2C28D24430}" type="parTrans" cxnId="{778E91CC-CC65-CD4F-B34F-4F656FC5254E}">
      <dgm:prSet/>
      <dgm:spPr/>
      <dgm:t>
        <a:bodyPr/>
        <a:lstStyle/>
        <a:p>
          <a:endParaRPr lang="en-GB"/>
        </a:p>
      </dgm:t>
    </dgm:pt>
    <dgm:pt modelId="{26C06762-DB85-9946-A206-E4CAF2B3438F}" type="sibTrans" cxnId="{778E91CC-CC65-CD4F-B34F-4F656FC5254E}">
      <dgm:prSet/>
      <dgm:spPr/>
      <dgm:t>
        <a:bodyPr/>
        <a:lstStyle/>
        <a:p>
          <a:endParaRPr lang="en-GB"/>
        </a:p>
      </dgm:t>
    </dgm:pt>
    <dgm:pt modelId="{52489C06-2B19-0E44-903F-5C5075490E93}" type="pres">
      <dgm:prSet presAssocID="{49463B10-EB43-7443-B653-19D1954AFE8E}" presName="Name0" presStyleCnt="0">
        <dgm:presLayoutVars>
          <dgm:dir/>
          <dgm:resizeHandles val="exact"/>
        </dgm:presLayoutVars>
      </dgm:prSet>
      <dgm:spPr/>
    </dgm:pt>
    <dgm:pt modelId="{A71B3710-8F19-7949-AF0F-C3B0CCB6D668}" type="pres">
      <dgm:prSet presAssocID="{49463B10-EB43-7443-B653-19D1954AFE8E}" presName="fgShape" presStyleLbl="fgShp" presStyleIdx="0" presStyleCnt="1"/>
      <dgm:spPr/>
    </dgm:pt>
    <dgm:pt modelId="{F5B3707F-CCB6-BF40-88E6-C07553E8DC70}" type="pres">
      <dgm:prSet presAssocID="{49463B10-EB43-7443-B653-19D1954AFE8E}" presName="linComp" presStyleCnt="0"/>
      <dgm:spPr/>
    </dgm:pt>
    <dgm:pt modelId="{36446B1D-AAF9-D842-9D0D-E34B0EE8667F}" type="pres">
      <dgm:prSet presAssocID="{B83D3822-81F8-C044-AB72-D4F95E148FF8}" presName="compNode" presStyleCnt="0"/>
      <dgm:spPr/>
    </dgm:pt>
    <dgm:pt modelId="{BDA14D0B-B0BA-0348-93AF-829E490D2974}" type="pres">
      <dgm:prSet presAssocID="{B83D3822-81F8-C044-AB72-D4F95E148FF8}" presName="bkgdShape" presStyleLbl="node1" presStyleIdx="0" presStyleCnt="4"/>
      <dgm:spPr/>
    </dgm:pt>
    <dgm:pt modelId="{CDEF851F-B548-B040-B642-5643998D0394}" type="pres">
      <dgm:prSet presAssocID="{B83D3822-81F8-C044-AB72-D4F95E148FF8}" presName="nodeTx" presStyleLbl="node1" presStyleIdx="0" presStyleCnt="4">
        <dgm:presLayoutVars>
          <dgm:bulletEnabled val="1"/>
        </dgm:presLayoutVars>
      </dgm:prSet>
      <dgm:spPr/>
    </dgm:pt>
    <dgm:pt modelId="{82825BCD-7055-7443-ABA7-2D42B94AE037}" type="pres">
      <dgm:prSet presAssocID="{B83D3822-81F8-C044-AB72-D4F95E148FF8}" presName="invisiNode" presStyleLbl="node1" presStyleIdx="0" presStyleCnt="4"/>
      <dgm:spPr/>
    </dgm:pt>
    <dgm:pt modelId="{969DE0B5-5783-1C45-9A49-46BF900441FC}" type="pres">
      <dgm:prSet presAssocID="{B83D3822-81F8-C044-AB72-D4F95E148FF8}" presName="imagNode" presStyleLbl="fgImgPlac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earch Inventory with solid fill"/>
        </a:ext>
      </dgm:extLst>
    </dgm:pt>
    <dgm:pt modelId="{075484AC-9740-C646-888A-3C593BAACBEB}" type="pres">
      <dgm:prSet presAssocID="{BDF8A6C3-4520-C343-BA79-67D5E599DB58}" presName="sibTrans" presStyleLbl="sibTrans2D1" presStyleIdx="0" presStyleCnt="0"/>
      <dgm:spPr/>
    </dgm:pt>
    <dgm:pt modelId="{E365ECEA-199E-1D4D-B6F4-4D33D9197D9D}" type="pres">
      <dgm:prSet presAssocID="{C82238EA-60B1-B74E-9C9F-99B85821EE18}" presName="compNode" presStyleCnt="0"/>
      <dgm:spPr/>
    </dgm:pt>
    <dgm:pt modelId="{FC30AC69-294C-B442-BFE6-B807AD86CE97}" type="pres">
      <dgm:prSet presAssocID="{C82238EA-60B1-B74E-9C9F-99B85821EE18}" presName="bkgdShape" presStyleLbl="node1" presStyleIdx="1" presStyleCnt="4"/>
      <dgm:spPr/>
    </dgm:pt>
    <dgm:pt modelId="{D6679CB4-198F-A84D-A5F7-D5D24FD8B841}" type="pres">
      <dgm:prSet presAssocID="{C82238EA-60B1-B74E-9C9F-99B85821EE18}" presName="nodeTx" presStyleLbl="node1" presStyleIdx="1" presStyleCnt="4">
        <dgm:presLayoutVars>
          <dgm:bulletEnabled val="1"/>
        </dgm:presLayoutVars>
      </dgm:prSet>
      <dgm:spPr/>
    </dgm:pt>
    <dgm:pt modelId="{42384DC7-9C50-2B47-B11F-55401A6BC459}" type="pres">
      <dgm:prSet presAssocID="{C82238EA-60B1-B74E-9C9F-99B85821EE18}" presName="invisiNode" presStyleLbl="node1" presStyleIdx="1" presStyleCnt="4"/>
      <dgm:spPr/>
    </dgm:pt>
    <dgm:pt modelId="{BDF58DCD-ACDA-3044-A28B-7E41E2A42A47}" type="pres">
      <dgm:prSet presAssocID="{C82238EA-60B1-B74E-9C9F-99B85821EE18}" presName="imagNode"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Open envelope with solid fill"/>
        </a:ext>
      </dgm:extLst>
    </dgm:pt>
    <dgm:pt modelId="{6B583FDB-E7B5-814B-9E6D-CA74172A0986}" type="pres">
      <dgm:prSet presAssocID="{AF0E4C6D-5862-9644-8332-1A433FB171E0}" presName="sibTrans" presStyleLbl="sibTrans2D1" presStyleIdx="0" presStyleCnt="0"/>
      <dgm:spPr/>
    </dgm:pt>
    <dgm:pt modelId="{19A3DF35-8BB0-D348-97FB-E2C17A69DBA6}" type="pres">
      <dgm:prSet presAssocID="{DF2F5205-0A70-4343-B22A-6F6F87369E3C}" presName="compNode" presStyleCnt="0"/>
      <dgm:spPr/>
    </dgm:pt>
    <dgm:pt modelId="{A660759F-B6E9-7742-9531-3406693F27AB}" type="pres">
      <dgm:prSet presAssocID="{DF2F5205-0A70-4343-B22A-6F6F87369E3C}" presName="bkgdShape" presStyleLbl="node1" presStyleIdx="2" presStyleCnt="4"/>
      <dgm:spPr/>
    </dgm:pt>
    <dgm:pt modelId="{CDA2B79D-155E-6047-A5D0-750CAD56677B}" type="pres">
      <dgm:prSet presAssocID="{DF2F5205-0A70-4343-B22A-6F6F87369E3C}" presName="nodeTx" presStyleLbl="node1" presStyleIdx="2" presStyleCnt="4">
        <dgm:presLayoutVars>
          <dgm:bulletEnabled val="1"/>
        </dgm:presLayoutVars>
      </dgm:prSet>
      <dgm:spPr/>
    </dgm:pt>
    <dgm:pt modelId="{D61E057C-6EFF-C740-92D1-EDEF00AD7D7C}" type="pres">
      <dgm:prSet presAssocID="{DF2F5205-0A70-4343-B22A-6F6F87369E3C}" presName="invisiNode" presStyleLbl="node1" presStyleIdx="2" presStyleCnt="4"/>
      <dgm:spPr/>
    </dgm:pt>
    <dgm:pt modelId="{5866C24D-D65F-8C48-801A-DCE0CCCECBEB}" type="pres">
      <dgm:prSet presAssocID="{DF2F5205-0A70-4343-B22A-6F6F87369E3C}" presName="imagNode"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rtificial Intelligence with solid fill"/>
        </a:ext>
      </dgm:extLst>
    </dgm:pt>
    <dgm:pt modelId="{F4D44D3B-6D71-8C45-BF88-F555364B5FB6}" type="pres">
      <dgm:prSet presAssocID="{98A39EC1-D10C-5548-B477-A8EE689EE091}" presName="sibTrans" presStyleLbl="sibTrans2D1" presStyleIdx="0" presStyleCnt="0"/>
      <dgm:spPr/>
    </dgm:pt>
    <dgm:pt modelId="{323023A0-7C9C-1149-82DD-20620CF77E15}" type="pres">
      <dgm:prSet presAssocID="{06FF8A82-234A-E04E-A042-E7ACA731AD7A}" presName="compNode" presStyleCnt="0"/>
      <dgm:spPr/>
    </dgm:pt>
    <dgm:pt modelId="{9F2D009B-B9E2-C548-A1D5-EC8F472CE980}" type="pres">
      <dgm:prSet presAssocID="{06FF8A82-234A-E04E-A042-E7ACA731AD7A}" presName="bkgdShape" presStyleLbl="node1" presStyleIdx="3" presStyleCnt="4"/>
      <dgm:spPr/>
    </dgm:pt>
    <dgm:pt modelId="{35152244-B3C0-1144-82E5-79705394D58E}" type="pres">
      <dgm:prSet presAssocID="{06FF8A82-234A-E04E-A042-E7ACA731AD7A}" presName="nodeTx" presStyleLbl="node1" presStyleIdx="3" presStyleCnt="4">
        <dgm:presLayoutVars>
          <dgm:bulletEnabled val="1"/>
        </dgm:presLayoutVars>
      </dgm:prSet>
      <dgm:spPr/>
    </dgm:pt>
    <dgm:pt modelId="{C2982A64-4D25-B348-A96F-3256733EF4AE}" type="pres">
      <dgm:prSet presAssocID="{06FF8A82-234A-E04E-A042-E7ACA731AD7A}" presName="invisiNode" presStyleLbl="node1" presStyleIdx="3" presStyleCnt="4"/>
      <dgm:spPr/>
    </dgm:pt>
    <dgm:pt modelId="{EAE82040-4C59-774F-AA51-574BD48792FF}" type="pres">
      <dgm:prSet presAssocID="{06FF8A82-234A-E04E-A042-E7ACA731AD7A}" presName="imagNode"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lugged Unplugged with solid fill"/>
        </a:ext>
      </dgm:extLst>
    </dgm:pt>
  </dgm:ptLst>
  <dgm:cxnLst>
    <dgm:cxn modelId="{49C33106-B1BB-8546-803C-0710CE0C8C54}" srcId="{49463B10-EB43-7443-B653-19D1954AFE8E}" destId="{C82238EA-60B1-B74E-9C9F-99B85821EE18}" srcOrd="1" destOrd="0" parTransId="{6DDF4F06-5B74-4945-BD4E-09A93FA5AD56}" sibTransId="{AF0E4C6D-5862-9644-8332-1A433FB171E0}"/>
    <dgm:cxn modelId="{1B42E30A-3C1F-4040-897F-F7773CB7D68D}" type="presOf" srcId="{C82238EA-60B1-B74E-9C9F-99B85821EE18}" destId="{D6679CB4-198F-A84D-A5F7-D5D24FD8B841}" srcOrd="1" destOrd="0" presId="urn:microsoft.com/office/officeart/2005/8/layout/hList7"/>
    <dgm:cxn modelId="{E99C4C12-A718-B54B-B4F7-844C404AD215}" type="presOf" srcId="{DF2F5205-0A70-4343-B22A-6F6F87369E3C}" destId="{A660759F-B6E9-7742-9531-3406693F27AB}" srcOrd="0" destOrd="0" presId="urn:microsoft.com/office/officeart/2005/8/layout/hList7"/>
    <dgm:cxn modelId="{8C745517-54B3-F447-9E5C-55C0088F9B50}" type="presOf" srcId="{B83D3822-81F8-C044-AB72-D4F95E148FF8}" destId="{CDEF851F-B548-B040-B642-5643998D0394}" srcOrd="1" destOrd="0" presId="urn:microsoft.com/office/officeart/2005/8/layout/hList7"/>
    <dgm:cxn modelId="{8EBBCB1A-BAA2-BB48-89B0-216454D6E469}" type="presOf" srcId="{C82238EA-60B1-B74E-9C9F-99B85821EE18}" destId="{FC30AC69-294C-B442-BFE6-B807AD86CE97}" srcOrd="0" destOrd="0" presId="urn:microsoft.com/office/officeart/2005/8/layout/hList7"/>
    <dgm:cxn modelId="{B84A1121-D6D3-CB45-94FC-C15E92F09868}" type="presOf" srcId="{DF2F5205-0A70-4343-B22A-6F6F87369E3C}" destId="{CDA2B79D-155E-6047-A5D0-750CAD56677B}" srcOrd="1" destOrd="0" presId="urn:microsoft.com/office/officeart/2005/8/layout/hList7"/>
    <dgm:cxn modelId="{E97AF82F-D53D-144C-98E4-3015CBC7D454}" type="presOf" srcId="{B83D3822-81F8-C044-AB72-D4F95E148FF8}" destId="{BDA14D0B-B0BA-0348-93AF-829E490D2974}" srcOrd="0" destOrd="0" presId="urn:microsoft.com/office/officeart/2005/8/layout/hList7"/>
    <dgm:cxn modelId="{43965933-43ED-3145-8BC0-39E8DA19C30B}" type="presOf" srcId="{98A39EC1-D10C-5548-B477-A8EE689EE091}" destId="{F4D44D3B-6D71-8C45-BF88-F555364B5FB6}" srcOrd="0" destOrd="0" presId="urn:microsoft.com/office/officeart/2005/8/layout/hList7"/>
    <dgm:cxn modelId="{8859C537-16A0-A043-A963-03AECFAF63AC}" type="presOf" srcId="{AF0E4C6D-5862-9644-8332-1A433FB171E0}" destId="{6B583FDB-E7B5-814B-9E6D-CA74172A0986}" srcOrd="0" destOrd="0" presId="urn:microsoft.com/office/officeart/2005/8/layout/hList7"/>
    <dgm:cxn modelId="{781F4E42-84AC-324B-A5D1-4B65D20AEAF6}" srcId="{49463B10-EB43-7443-B653-19D1954AFE8E}" destId="{DF2F5205-0A70-4343-B22A-6F6F87369E3C}" srcOrd="2" destOrd="0" parTransId="{7D8EC0FD-AF71-9B4F-94E7-F0FAEFC50F05}" sibTransId="{98A39EC1-D10C-5548-B477-A8EE689EE091}"/>
    <dgm:cxn modelId="{765C9956-A834-F445-B719-D16BD1F607F7}" type="presOf" srcId="{BDF8A6C3-4520-C343-BA79-67D5E599DB58}" destId="{075484AC-9740-C646-888A-3C593BAACBEB}" srcOrd="0" destOrd="0" presId="urn:microsoft.com/office/officeart/2005/8/layout/hList7"/>
    <dgm:cxn modelId="{6982D181-5D24-B148-BD91-AA0DDF33F21C}" type="presOf" srcId="{06FF8A82-234A-E04E-A042-E7ACA731AD7A}" destId="{9F2D009B-B9E2-C548-A1D5-EC8F472CE980}" srcOrd="0" destOrd="0" presId="urn:microsoft.com/office/officeart/2005/8/layout/hList7"/>
    <dgm:cxn modelId="{6449FF99-4B17-EE49-AF42-E6449989865E}" type="presOf" srcId="{49463B10-EB43-7443-B653-19D1954AFE8E}" destId="{52489C06-2B19-0E44-903F-5C5075490E93}" srcOrd="0" destOrd="0" presId="urn:microsoft.com/office/officeart/2005/8/layout/hList7"/>
    <dgm:cxn modelId="{D47EE79F-6BEC-AC45-95EB-347F2BF90001}" type="presOf" srcId="{06FF8A82-234A-E04E-A042-E7ACA731AD7A}" destId="{35152244-B3C0-1144-82E5-79705394D58E}" srcOrd="1" destOrd="0" presId="urn:microsoft.com/office/officeart/2005/8/layout/hList7"/>
    <dgm:cxn modelId="{778E91CC-CC65-CD4F-B34F-4F656FC5254E}" srcId="{49463B10-EB43-7443-B653-19D1954AFE8E}" destId="{06FF8A82-234A-E04E-A042-E7ACA731AD7A}" srcOrd="3" destOrd="0" parTransId="{F6D9D401-1741-ED47-9203-EF2C28D24430}" sibTransId="{26C06762-DB85-9946-A206-E4CAF2B3438F}"/>
    <dgm:cxn modelId="{81315CE9-F2CD-E848-B59E-00C19525B499}" srcId="{49463B10-EB43-7443-B653-19D1954AFE8E}" destId="{B83D3822-81F8-C044-AB72-D4F95E148FF8}" srcOrd="0" destOrd="0" parTransId="{9A1EF331-C9A0-EF4E-AE8C-C5637C723E61}" sibTransId="{BDF8A6C3-4520-C343-BA79-67D5E599DB58}"/>
    <dgm:cxn modelId="{37A1FA2C-9873-D74F-8BD5-7E8DA7B4E19C}" type="presParOf" srcId="{52489C06-2B19-0E44-903F-5C5075490E93}" destId="{A71B3710-8F19-7949-AF0F-C3B0CCB6D668}" srcOrd="0" destOrd="0" presId="urn:microsoft.com/office/officeart/2005/8/layout/hList7"/>
    <dgm:cxn modelId="{5E1592D0-9F47-1C49-8B0B-CEFD408165B1}" type="presParOf" srcId="{52489C06-2B19-0E44-903F-5C5075490E93}" destId="{F5B3707F-CCB6-BF40-88E6-C07553E8DC70}" srcOrd="1" destOrd="0" presId="urn:microsoft.com/office/officeart/2005/8/layout/hList7"/>
    <dgm:cxn modelId="{52660027-CAB5-3147-92EA-F976F2E2E2EA}" type="presParOf" srcId="{F5B3707F-CCB6-BF40-88E6-C07553E8DC70}" destId="{36446B1D-AAF9-D842-9D0D-E34B0EE8667F}" srcOrd="0" destOrd="0" presId="urn:microsoft.com/office/officeart/2005/8/layout/hList7"/>
    <dgm:cxn modelId="{0DF9E72F-FF3F-E743-A01E-5D5613AE6203}" type="presParOf" srcId="{36446B1D-AAF9-D842-9D0D-E34B0EE8667F}" destId="{BDA14D0B-B0BA-0348-93AF-829E490D2974}" srcOrd="0" destOrd="0" presId="urn:microsoft.com/office/officeart/2005/8/layout/hList7"/>
    <dgm:cxn modelId="{91195971-407B-1A4D-8B8D-562A972FF451}" type="presParOf" srcId="{36446B1D-AAF9-D842-9D0D-E34B0EE8667F}" destId="{CDEF851F-B548-B040-B642-5643998D0394}" srcOrd="1" destOrd="0" presId="urn:microsoft.com/office/officeart/2005/8/layout/hList7"/>
    <dgm:cxn modelId="{E52313A1-032E-8647-8732-8E70A02AF9EB}" type="presParOf" srcId="{36446B1D-AAF9-D842-9D0D-E34B0EE8667F}" destId="{82825BCD-7055-7443-ABA7-2D42B94AE037}" srcOrd="2" destOrd="0" presId="urn:microsoft.com/office/officeart/2005/8/layout/hList7"/>
    <dgm:cxn modelId="{7C4243FD-46A6-EF4F-B2A7-027CB3D7D543}" type="presParOf" srcId="{36446B1D-AAF9-D842-9D0D-E34B0EE8667F}" destId="{969DE0B5-5783-1C45-9A49-46BF900441FC}" srcOrd="3" destOrd="0" presId="urn:microsoft.com/office/officeart/2005/8/layout/hList7"/>
    <dgm:cxn modelId="{3F4490A9-DC62-7A44-8983-28FDA4CCB744}" type="presParOf" srcId="{F5B3707F-CCB6-BF40-88E6-C07553E8DC70}" destId="{075484AC-9740-C646-888A-3C593BAACBEB}" srcOrd="1" destOrd="0" presId="urn:microsoft.com/office/officeart/2005/8/layout/hList7"/>
    <dgm:cxn modelId="{715341F1-AA1F-914C-8156-E5BA13228854}" type="presParOf" srcId="{F5B3707F-CCB6-BF40-88E6-C07553E8DC70}" destId="{E365ECEA-199E-1D4D-B6F4-4D33D9197D9D}" srcOrd="2" destOrd="0" presId="urn:microsoft.com/office/officeart/2005/8/layout/hList7"/>
    <dgm:cxn modelId="{1AFD786B-0F9D-9946-AE30-D7CC9C0353B5}" type="presParOf" srcId="{E365ECEA-199E-1D4D-B6F4-4D33D9197D9D}" destId="{FC30AC69-294C-B442-BFE6-B807AD86CE97}" srcOrd="0" destOrd="0" presId="urn:microsoft.com/office/officeart/2005/8/layout/hList7"/>
    <dgm:cxn modelId="{DFCE2F3C-C8D3-FB47-A891-939137DC5756}" type="presParOf" srcId="{E365ECEA-199E-1D4D-B6F4-4D33D9197D9D}" destId="{D6679CB4-198F-A84D-A5F7-D5D24FD8B841}" srcOrd="1" destOrd="0" presId="urn:microsoft.com/office/officeart/2005/8/layout/hList7"/>
    <dgm:cxn modelId="{A86BD447-A995-3947-896D-5A7295588CB0}" type="presParOf" srcId="{E365ECEA-199E-1D4D-B6F4-4D33D9197D9D}" destId="{42384DC7-9C50-2B47-B11F-55401A6BC459}" srcOrd="2" destOrd="0" presId="urn:microsoft.com/office/officeart/2005/8/layout/hList7"/>
    <dgm:cxn modelId="{0359435E-C928-A54B-A8CD-E5644C1ED22C}" type="presParOf" srcId="{E365ECEA-199E-1D4D-B6F4-4D33D9197D9D}" destId="{BDF58DCD-ACDA-3044-A28B-7E41E2A42A47}" srcOrd="3" destOrd="0" presId="urn:microsoft.com/office/officeart/2005/8/layout/hList7"/>
    <dgm:cxn modelId="{86773E56-439A-F144-8841-3717FD663AF8}" type="presParOf" srcId="{F5B3707F-CCB6-BF40-88E6-C07553E8DC70}" destId="{6B583FDB-E7B5-814B-9E6D-CA74172A0986}" srcOrd="3" destOrd="0" presId="urn:microsoft.com/office/officeart/2005/8/layout/hList7"/>
    <dgm:cxn modelId="{E562C49F-EE74-C547-92B5-811A9F2FD558}" type="presParOf" srcId="{F5B3707F-CCB6-BF40-88E6-C07553E8DC70}" destId="{19A3DF35-8BB0-D348-97FB-E2C17A69DBA6}" srcOrd="4" destOrd="0" presId="urn:microsoft.com/office/officeart/2005/8/layout/hList7"/>
    <dgm:cxn modelId="{6338E702-FBCE-B743-912D-92F18E02A590}" type="presParOf" srcId="{19A3DF35-8BB0-D348-97FB-E2C17A69DBA6}" destId="{A660759F-B6E9-7742-9531-3406693F27AB}" srcOrd="0" destOrd="0" presId="urn:microsoft.com/office/officeart/2005/8/layout/hList7"/>
    <dgm:cxn modelId="{01C36D35-13AF-DF4E-A1F9-7DE43AECE2BF}" type="presParOf" srcId="{19A3DF35-8BB0-D348-97FB-E2C17A69DBA6}" destId="{CDA2B79D-155E-6047-A5D0-750CAD56677B}" srcOrd="1" destOrd="0" presId="urn:microsoft.com/office/officeart/2005/8/layout/hList7"/>
    <dgm:cxn modelId="{0E8FB0BC-3686-7745-A95F-47D63BC0F18D}" type="presParOf" srcId="{19A3DF35-8BB0-D348-97FB-E2C17A69DBA6}" destId="{D61E057C-6EFF-C740-92D1-EDEF00AD7D7C}" srcOrd="2" destOrd="0" presId="urn:microsoft.com/office/officeart/2005/8/layout/hList7"/>
    <dgm:cxn modelId="{2557EB8E-CC5E-EF4D-AC40-5E0928209507}" type="presParOf" srcId="{19A3DF35-8BB0-D348-97FB-E2C17A69DBA6}" destId="{5866C24D-D65F-8C48-801A-DCE0CCCECBEB}" srcOrd="3" destOrd="0" presId="urn:microsoft.com/office/officeart/2005/8/layout/hList7"/>
    <dgm:cxn modelId="{2CDE7074-96C6-9043-9A77-DEC321296BEF}" type="presParOf" srcId="{F5B3707F-CCB6-BF40-88E6-C07553E8DC70}" destId="{F4D44D3B-6D71-8C45-BF88-F555364B5FB6}" srcOrd="5" destOrd="0" presId="urn:microsoft.com/office/officeart/2005/8/layout/hList7"/>
    <dgm:cxn modelId="{3CF21B6B-0AB9-5A4C-B45D-A7CFA796B7DE}" type="presParOf" srcId="{F5B3707F-CCB6-BF40-88E6-C07553E8DC70}" destId="{323023A0-7C9C-1149-82DD-20620CF77E15}" srcOrd="6" destOrd="0" presId="urn:microsoft.com/office/officeart/2005/8/layout/hList7"/>
    <dgm:cxn modelId="{EBD9C02B-184F-D544-AA8F-0CEB275AE9EE}" type="presParOf" srcId="{323023A0-7C9C-1149-82DD-20620CF77E15}" destId="{9F2D009B-B9E2-C548-A1D5-EC8F472CE980}" srcOrd="0" destOrd="0" presId="urn:microsoft.com/office/officeart/2005/8/layout/hList7"/>
    <dgm:cxn modelId="{C2B2EB81-0688-CF48-AE11-976CE525D286}" type="presParOf" srcId="{323023A0-7C9C-1149-82DD-20620CF77E15}" destId="{35152244-B3C0-1144-82E5-79705394D58E}" srcOrd="1" destOrd="0" presId="urn:microsoft.com/office/officeart/2005/8/layout/hList7"/>
    <dgm:cxn modelId="{32C83235-DDF3-3645-A59D-5E4A79415BCB}" type="presParOf" srcId="{323023A0-7C9C-1149-82DD-20620CF77E15}" destId="{C2982A64-4D25-B348-A96F-3256733EF4AE}" srcOrd="2" destOrd="0" presId="urn:microsoft.com/office/officeart/2005/8/layout/hList7"/>
    <dgm:cxn modelId="{AF34E975-0C6A-3044-B994-262AA6C5A8B4}" type="presParOf" srcId="{323023A0-7C9C-1149-82DD-20620CF77E15}" destId="{EAE82040-4C59-774F-AA51-574BD48792F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14D0B-B0BA-0348-93AF-829E490D2974}">
      <dsp:nvSpPr>
        <dsp:cNvPr id="0" name=""/>
        <dsp:cNvSpPr/>
      </dsp:nvSpPr>
      <dsp:spPr>
        <a:xfrm>
          <a:off x="2739" y="0"/>
          <a:ext cx="2871540" cy="43053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GB" sz="3900" kern="1200" dirty="0"/>
            <a:t>Microsoft Search</a:t>
          </a:r>
        </a:p>
      </dsp:txBody>
      <dsp:txXfrm>
        <a:off x="2739" y="1722129"/>
        <a:ext cx="2871540" cy="1722129"/>
      </dsp:txXfrm>
    </dsp:sp>
    <dsp:sp modelId="{969DE0B5-5783-1C45-9A49-46BF900441FC}">
      <dsp:nvSpPr>
        <dsp:cNvPr id="0" name=""/>
        <dsp:cNvSpPr/>
      </dsp:nvSpPr>
      <dsp:spPr>
        <a:xfrm>
          <a:off x="721673" y="258319"/>
          <a:ext cx="1433672" cy="143367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30AC69-294C-B442-BFE6-B807AD86CE97}">
      <dsp:nvSpPr>
        <dsp:cNvPr id="0" name=""/>
        <dsp:cNvSpPr/>
      </dsp:nvSpPr>
      <dsp:spPr>
        <a:xfrm>
          <a:off x="2960425" y="0"/>
          <a:ext cx="2871540" cy="43053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GB" sz="3900" kern="1200" dirty="0"/>
            <a:t>Context IQ on outlook</a:t>
          </a:r>
        </a:p>
      </dsp:txBody>
      <dsp:txXfrm>
        <a:off x="2960425" y="1722129"/>
        <a:ext cx="2871540" cy="1722129"/>
      </dsp:txXfrm>
    </dsp:sp>
    <dsp:sp modelId="{BDF58DCD-ACDA-3044-A28B-7E41E2A42A47}">
      <dsp:nvSpPr>
        <dsp:cNvPr id="0" name=""/>
        <dsp:cNvSpPr/>
      </dsp:nvSpPr>
      <dsp:spPr>
        <a:xfrm>
          <a:off x="3679359" y="258319"/>
          <a:ext cx="1433672" cy="1433672"/>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60759F-B6E9-7742-9531-3406693F27AB}">
      <dsp:nvSpPr>
        <dsp:cNvPr id="0" name=""/>
        <dsp:cNvSpPr/>
      </dsp:nvSpPr>
      <dsp:spPr>
        <a:xfrm>
          <a:off x="5918112" y="0"/>
          <a:ext cx="2871540" cy="43053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GB" sz="3900" kern="1200" dirty="0"/>
            <a:t>Microsoft 365 Copilot</a:t>
          </a:r>
        </a:p>
      </dsp:txBody>
      <dsp:txXfrm>
        <a:off x="5918112" y="1722129"/>
        <a:ext cx="2871540" cy="1722129"/>
      </dsp:txXfrm>
    </dsp:sp>
    <dsp:sp modelId="{5866C24D-D65F-8C48-801A-DCE0CCCECBEB}">
      <dsp:nvSpPr>
        <dsp:cNvPr id="0" name=""/>
        <dsp:cNvSpPr/>
      </dsp:nvSpPr>
      <dsp:spPr>
        <a:xfrm>
          <a:off x="6637045" y="258319"/>
          <a:ext cx="1433672" cy="1433672"/>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2D009B-B9E2-C548-A1D5-EC8F472CE980}">
      <dsp:nvSpPr>
        <dsp:cNvPr id="0" name=""/>
        <dsp:cNvSpPr/>
      </dsp:nvSpPr>
      <dsp:spPr>
        <a:xfrm>
          <a:off x="8875798" y="0"/>
          <a:ext cx="2871540" cy="43053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GB" sz="3900" kern="1200" dirty="0"/>
            <a:t>Microsoft 365  App</a:t>
          </a:r>
        </a:p>
      </dsp:txBody>
      <dsp:txXfrm>
        <a:off x="8875798" y="1722129"/>
        <a:ext cx="2871540" cy="1722129"/>
      </dsp:txXfrm>
    </dsp:sp>
    <dsp:sp modelId="{EAE82040-4C59-774F-AA51-574BD48792FF}">
      <dsp:nvSpPr>
        <dsp:cNvPr id="0" name=""/>
        <dsp:cNvSpPr/>
      </dsp:nvSpPr>
      <dsp:spPr>
        <a:xfrm>
          <a:off x="9594732" y="258319"/>
          <a:ext cx="1433672" cy="1433672"/>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1B3710-8F19-7949-AF0F-C3B0CCB6D668}">
      <dsp:nvSpPr>
        <dsp:cNvPr id="0" name=""/>
        <dsp:cNvSpPr/>
      </dsp:nvSpPr>
      <dsp:spPr>
        <a:xfrm>
          <a:off x="470003" y="3444258"/>
          <a:ext cx="10810071" cy="645798"/>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642130-25F4-A544-BB16-182AECE77411}"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88400-7208-5646-AC97-7221EC416729}" type="slidenum">
              <a:rPr lang="en-US" smtClean="0"/>
              <a:t>‹#›</a:t>
            </a:fld>
            <a:endParaRPr lang="en-US"/>
          </a:p>
        </p:txBody>
      </p:sp>
    </p:spTree>
    <p:extLst>
      <p:ext uri="{BB962C8B-B14F-4D97-AF65-F5344CB8AC3E}">
        <p14:creationId xmlns:p14="http://schemas.microsoft.com/office/powerpoint/2010/main" val="272221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888400-7208-5646-AC97-7221EC416729}" type="slidenum">
              <a:rPr lang="en-US" smtClean="0"/>
              <a:t>6</a:t>
            </a:fld>
            <a:endParaRPr lang="en-US"/>
          </a:p>
        </p:txBody>
      </p:sp>
    </p:spTree>
    <p:extLst>
      <p:ext uri="{BB962C8B-B14F-4D97-AF65-F5344CB8AC3E}">
        <p14:creationId xmlns:p14="http://schemas.microsoft.com/office/powerpoint/2010/main" val="387076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888400-7208-5646-AC97-7221EC416729}" type="slidenum">
              <a:rPr lang="en-US" smtClean="0"/>
              <a:t>7</a:t>
            </a:fld>
            <a:endParaRPr lang="en-US"/>
          </a:p>
        </p:txBody>
      </p:sp>
    </p:spTree>
    <p:extLst>
      <p:ext uri="{BB962C8B-B14F-4D97-AF65-F5344CB8AC3E}">
        <p14:creationId xmlns:p14="http://schemas.microsoft.com/office/powerpoint/2010/main" val="118350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Experiences in the following M365 Areas</a:t>
            </a:r>
          </a:p>
          <a:p>
            <a:pPr marL="628650" lvl="1" indent="-171450">
              <a:buFont typeface="Arial" panose="020B0604020202020204" pitchFamily="34" charset="0"/>
              <a:buChar char="•"/>
            </a:pPr>
            <a:r>
              <a:rPr lang="en-US" dirty="0"/>
              <a:t>M365 Search</a:t>
            </a:r>
          </a:p>
          <a:p>
            <a:pPr marL="628650" lvl="1" indent="-171450">
              <a:buFont typeface="Arial" panose="020B0604020202020204" pitchFamily="34" charset="0"/>
              <a:buChar char="•"/>
            </a:pPr>
            <a:r>
              <a:rPr lang="en-US" dirty="0"/>
              <a:t>Context IQ in Outlook (Preview)</a:t>
            </a:r>
          </a:p>
          <a:p>
            <a:pPr marL="628650" lvl="1" indent="-171450">
              <a:buFont typeface="Arial" panose="020B0604020202020204" pitchFamily="34" charset="0"/>
              <a:buChar char="•"/>
            </a:pPr>
            <a:r>
              <a:rPr lang="en-US" dirty="0"/>
              <a:t>M365 Copilot</a:t>
            </a:r>
          </a:p>
          <a:p>
            <a:pPr marL="628650" lvl="1" indent="-171450">
              <a:buFont typeface="Arial" panose="020B0604020202020204" pitchFamily="34" charset="0"/>
              <a:buChar char="•"/>
            </a:pPr>
            <a:r>
              <a:rPr lang="en-US" dirty="0"/>
              <a:t>Any M365 Apps using Graph API Search</a:t>
            </a:r>
          </a:p>
        </p:txBody>
      </p:sp>
      <p:sp>
        <p:nvSpPr>
          <p:cNvPr id="4" name="Slide Number Placeholder 3"/>
          <p:cNvSpPr>
            <a:spLocks noGrp="1"/>
          </p:cNvSpPr>
          <p:nvPr>
            <p:ph type="sldNum" sz="quarter" idx="5"/>
          </p:nvPr>
        </p:nvSpPr>
        <p:spPr/>
        <p:txBody>
          <a:bodyPr/>
          <a:lstStyle/>
          <a:p>
            <a:fld id="{E1888400-7208-5646-AC97-7221EC416729}" type="slidenum">
              <a:rPr lang="en-US" smtClean="0"/>
              <a:t>8</a:t>
            </a:fld>
            <a:endParaRPr lang="en-US"/>
          </a:p>
        </p:txBody>
      </p:sp>
    </p:spTree>
    <p:extLst>
      <p:ext uri="{BB962C8B-B14F-4D97-AF65-F5344CB8AC3E}">
        <p14:creationId xmlns:p14="http://schemas.microsoft.com/office/powerpoint/2010/main" val="2184144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333333"/>
                </a:solidFill>
                <a:effectLst/>
                <a:latin typeface="Segoe UI" panose="020B0502040204020203" pitchFamily="34" charset="0"/>
              </a:rPr>
              <a:t>An </a:t>
            </a:r>
            <a:r>
              <a:rPr lang="en-IN" b="0" i="0" dirty="0">
                <a:solidFill>
                  <a:srgbClr val="333333"/>
                </a:solidFill>
                <a:effectLst/>
                <a:latin typeface="Segoe UI Bold"/>
              </a:rPr>
              <a:t>external connection</a:t>
            </a:r>
            <a:r>
              <a:rPr lang="en-IN" b="0" i="0" dirty="0">
                <a:solidFill>
                  <a:srgbClr val="333333"/>
                </a:solidFill>
                <a:effectLst/>
                <a:latin typeface="Segoe UI" panose="020B0502040204020203" pitchFamily="34" charset="0"/>
              </a:rPr>
              <a:t> defines the source of external content that you’ll ingest into Microsoft 365. It contains information such as:</a:t>
            </a:r>
          </a:p>
          <a:p>
            <a:pPr algn="l">
              <a:buFont typeface="Arial" panose="020B0604020202020204" pitchFamily="34" charset="0"/>
              <a:buChar char="•"/>
            </a:pPr>
            <a:r>
              <a:rPr lang="en-IN" b="0" i="0" dirty="0">
                <a:solidFill>
                  <a:srgbClr val="333333"/>
                </a:solidFill>
                <a:effectLst/>
                <a:latin typeface="Segoe UI" panose="020B0502040204020203" pitchFamily="34" charset="0"/>
              </a:rPr>
              <a:t>Name and description</a:t>
            </a:r>
          </a:p>
          <a:p>
            <a:pPr algn="l">
              <a:buFont typeface="Arial" panose="020B0604020202020204" pitchFamily="34" charset="0"/>
              <a:buChar char="•"/>
            </a:pPr>
            <a:r>
              <a:rPr lang="en-IN" b="0" i="0" dirty="0">
                <a:solidFill>
                  <a:srgbClr val="333333"/>
                </a:solidFill>
                <a:effectLst/>
                <a:latin typeface="Segoe UI" panose="020B0502040204020203" pitchFamily="34" charset="0"/>
              </a:rPr>
              <a:t>Schema, which is a list of properties that are indexed for the external content</a:t>
            </a:r>
          </a:p>
          <a:p>
            <a:pPr algn="l">
              <a:buFont typeface="Arial" panose="020B0604020202020204" pitchFamily="34" charset="0"/>
              <a:buChar char="•"/>
            </a:pPr>
            <a:r>
              <a:rPr lang="en-IN" b="0" i="0" dirty="0">
                <a:solidFill>
                  <a:srgbClr val="333333"/>
                </a:solidFill>
                <a:effectLst/>
                <a:latin typeface="Segoe UI" panose="020B0502040204020203" pitchFamily="34" charset="0"/>
              </a:rPr>
              <a:t>External content (referred to as external items) that are imported into Microsoft 365</a:t>
            </a:r>
          </a:p>
          <a:p>
            <a:pPr algn="l"/>
            <a:r>
              <a:rPr lang="en-IN" b="0" i="0" dirty="0">
                <a:solidFill>
                  <a:srgbClr val="333333"/>
                </a:solidFill>
                <a:effectLst/>
                <a:latin typeface="Segoe UI" panose="020B0502040204020203" pitchFamily="34" charset="0"/>
              </a:rPr>
              <a:t>Each </a:t>
            </a:r>
            <a:r>
              <a:rPr lang="en-IN" b="0" i="0" dirty="0">
                <a:solidFill>
                  <a:srgbClr val="333333"/>
                </a:solidFill>
                <a:effectLst/>
                <a:latin typeface="Segoe UI Bold"/>
              </a:rPr>
              <a:t>external item</a:t>
            </a:r>
            <a:r>
              <a:rPr lang="en-IN" b="0" i="0" dirty="0">
                <a:solidFill>
                  <a:srgbClr val="333333"/>
                </a:solidFill>
                <a:effectLst/>
                <a:latin typeface="Segoe UI" panose="020B0502040204020203" pitchFamily="34" charset="0"/>
              </a:rPr>
              <a:t> contains:</a:t>
            </a:r>
          </a:p>
          <a:p>
            <a:pPr algn="l">
              <a:buFont typeface="Arial" panose="020B0604020202020204" pitchFamily="34" charset="0"/>
              <a:buChar char="•"/>
            </a:pPr>
            <a:r>
              <a:rPr lang="en-IN" b="0" i="0" dirty="0">
                <a:solidFill>
                  <a:srgbClr val="333333"/>
                </a:solidFill>
                <a:effectLst/>
                <a:latin typeface="Segoe UI" panose="020B0502040204020203" pitchFamily="34" charset="0"/>
              </a:rPr>
              <a:t>Content that’s indexed</a:t>
            </a:r>
          </a:p>
          <a:p>
            <a:pPr algn="l">
              <a:buFont typeface="Arial" panose="020B0604020202020204" pitchFamily="34" charset="0"/>
              <a:buChar char="•"/>
            </a:pPr>
            <a:r>
              <a:rPr lang="en-IN" b="0" i="0" dirty="0">
                <a:solidFill>
                  <a:srgbClr val="333333"/>
                </a:solidFill>
                <a:effectLst/>
                <a:latin typeface="Segoe UI" panose="020B0502040204020203" pitchFamily="34" charset="0"/>
              </a:rPr>
              <a:t>Metadata that describes the content as defined by the external connection schema (e.g., author of an item; when and by who it was last modified; where the content is located, etc.)</a:t>
            </a:r>
          </a:p>
          <a:p>
            <a:pPr algn="l">
              <a:buFont typeface="Arial" panose="020B0604020202020204" pitchFamily="34" charset="0"/>
              <a:buChar char="•"/>
            </a:pPr>
            <a:r>
              <a:rPr lang="en-IN" b="0" i="0" dirty="0">
                <a:solidFill>
                  <a:srgbClr val="333333"/>
                </a:solidFill>
                <a:effectLst/>
                <a:latin typeface="Segoe UI" panose="020B0502040204020203" pitchFamily="34" charset="0"/>
              </a:rPr>
              <a:t>Access control list (ACL) that describes who is allowed to see the content</a:t>
            </a:r>
          </a:p>
          <a:p>
            <a:pPr algn="l">
              <a:buFont typeface="Arial" panose="020B0604020202020204" pitchFamily="34" charset="0"/>
              <a:buChar char="•"/>
            </a:pPr>
            <a:r>
              <a:rPr lang="en-IN" b="0" i="0" dirty="0">
                <a:solidFill>
                  <a:srgbClr val="333333"/>
                </a:solidFill>
                <a:effectLst/>
                <a:latin typeface="Segoe UI" panose="020B0502040204020203" pitchFamily="34" charset="0"/>
              </a:rPr>
              <a:t>Optionally, activities on the content that support its discovery in the different Microsoft 365 experiences</a:t>
            </a:r>
          </a:p>
          <a:p>
            <a:endParaRPr lang="en-US" dirty="0"/>
          </a:p>
        </p:txBody>
      </p:sp>
      <p:sp>
        <p:nvSpPr>
          <p:cNvPr id="4" name="Slide Number Placeholder 3"/>
          <p:cNvSpPr>
            <a:spLocks noGrp="1"/>
          </p:cNvSpPr>
          <p:nvPr>
            <p:ph type="sldNum" sz="quarter" idx="5"/>
          </p:nvPr>
        </p:nvSpPr>
        <p:spPr/>
        <p:txBody>
          <a:bodyPr/>
          <a:lstStyle/>
          <a:p>
            <a:fld id="{E1888400-7208-5646-AC97-7221EC416729}" type="slidenum">
              <a:rPr lang="en-US" smtClean="0"/>
              <a:t>9</a:t>
            </a:fld>
            <a:endParaRPr lang="en-US"/>
          </a:p>
        </p:txBody>
      </p:sp>
    </p:spTree>
    <p:extLst>
      <p:ext uri="{BB962C8B-B14F-4D97-AF65-F5344CB8AC3E}">
        <p14:creationId xmlns:p14="http://schemas.microsoft.com/office/powerpoint/2010/main" val="220724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dirty="0">
                <a:solidFill>
                  <a:srgbClr val="161616"/>
                </a:solidFill>
                <a:effectLst/>
                <a:latin typeface="Segoe UI" panose="020B0502040204020203" pitchFamily="34" charset="0"/>
              </a:rPr>
              <a:t>Using external groups in your connection</a:t>
            </a:r>
          </a:p>
          <a:p>
            <a:pPr algn="l"/>
            <a:r>
              <a:rPr lang="en-IN" b="0" i="0" dirty="0">
                <a:solidFill>
                  <a:srgbClr val="161616"/>
                </a:solidFill>
                <a:effectLst/>
                <a:latin typeface="Segoe UI" panose="020B0502040204020203" pitchFamily="34" charset="0"/>
              </a:rPr>
              <a:t>To use external groups in your connection, follow these steps:</a:t>
            </a:r>
          </a:p>
          <a:p>
            <a:pPr algn="l">
              <a:buFont typeface="+mj-lt"/>
              <a:buAutoNum type="arabicPeriod"/>
            </a:pPr>
            <a:r>
              <a:rPr lang="en-IN" b="0" i="0" dirty="0">
                <a:solidFill>
                  <a:srgbClr val="161616"/>
                </a:solidFill>
                <a:effectLst/>
                <a:latin typeface="Segoe UI" panose="020B0502040204020203" pitchFamily="34" charset="0"/>
              </a:rPr>
              <a:t>For each non-Azure AD group, use the groups API to create an external group in Microsoft Graph.</a:t>
            </a:r>
          </a:p>
          <a:p>
            <a:pPr algn="l">
              <a:buFont typeface="+mj-lt"/>
              <a:buAutoNum type="arabicPeriod"/>
            </a:pPr>
            <a:r>
              <a:rPr lang="en-IN" b="0" i="0" dirty="0">
                <a:solidFill>
                  <a:srgbClr val="161616"/>
                </a:solidFill>
                <a:effectLst/>
                <a:latin typeface="Segoe UI" panose="020B0502040204020203" pitchFamily="34" charset="0"/>
              </a:rPr>
              <a:t>Use the external group when defining the ACL for your external items as necessary.</a:t>
            </a:r>
          </a:p>
          <a:p>
            <a:pPr algn="l">
              <a:buFont typeface="+mj-lt"/>
              <a:buAutoNum type="arabicPeriod"/>
            </a:pPr>
            <a:r>
              <a:rPr lang="en-IN" b="0" i="0" dirty="0">
                <a:solidFill>
                  <a:srgbClr val="161616"/>
                </a:solidFill>
                <a:effectLst/>
                <a:latin typeface="Segoe UI" panose="020B0502040204020203" pitchFamily="34" charset="0"/>
              </a:rPr>
              <a:t>Keep the membership of the external groups up to date and in sync.</a:t>
            </a:r>
          </a:p>
        </p:txBody>
      </p:sp>
      <p:sp>
        <p:nvSpPr>
          <p:cNvPr id="4" name="Slide Number Placeholder 3"/>
          <p:cNvSpPr>
            <a:spLocks noGrp="1"/>
          </p:cNvSpPr>
          <p:nvPr>
            <p:ph type="sldNum" sz="quarter" idx="5"/>
          </p:nvPr>
        </p:nvSpPr>
        <p:spPr/>
        <p:txBody>
          <a:bodyPr/>
          <a:lstStyle/>
          <a:p>
            <a:fld id="{E1888400-7208-5646-AC97-7221EC416729}" type="slidenum">
              <a:rPr lang="en-US" smtClean="0"/>
              <a:t>10</a:t>
            </a:fld>
            <a:endParaRPr lang="en-US"/>
          </a:p>
        </p:txBody>
      </p:sp>
    </p:spTree>
    <p:extLst>
      <p:ext uri="{BB962C8B-B14F-4D97-AF65-F5344CB8AC3E}">
        <p14:creationId xmlns:p14="http://schemas.microsoft.com/office/powerpoint/2010/main" val="189011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333333"/>
                </a:solidFill>
                <a:effectLst/>
                <a:latin typeface="Segoe UI" panose="020B0502040204020203" pitchFamily="34" charset="0"/>
              </a:rPr>
              <a:t>The Microsoft </a:t>
            </a:r>
            <a:r>
              <a:rPr lang="en-IN" b="0" i="0" dirty="0" err="1">
                <a:solidFill>
                  <a:srgbClr val="333333"/>
                </a:solidFill>
                <a:effectLst/>
                <a:latin typeface="Segoe UI" panose="020B0502040204020203" pitchFamily="34" charset="0"/>
              </a:rPr>
              <a:t>Entra</a:t>
            </a:r>
            <a:r>
              <a:rPr lang="en-IN" b="0" i="0" dirty="0">
                <a:solidFill>
                  <a:srgbClr val="333333"/>
                </a:solidFill>
                <a:effectLst/>
                <a:latin typeface="Segoe UI" panose="020B0502040204020203" pitchFamily="34" charset="0"/>
              </a:rPr>
              <a:t> app registration allows the Graph connector to authenticate with Microsoft 365 and call Microsoft Graph APIs. The Graph connector code creates the external connection and configures the schema. Then, regularly it connects to the external data source (1), authenticates with Microsoft </a:t>
            </a:r>
            <a:r>
              <a:rPr lang="en-IN" b="0" i="0" dirty="0" err="1">
                <a:solidFill>
                  <a:srgbClr val="333333"/>
                </a:solidFill>
                <a:effectLst/>
                <a:latin typeface="Segoe UI" panose="020B0502040204020203" pitchFamily="34" charset="0"/>
              </a:rPr>
              <a:t>Entra</a:t>
            </a:r>
            <a:r>
              <a:rPr lang="en-IN" b="0" i="0" dirty="0">
                <a:solidFill>
                  <a:srgbClr val="333333"/>
                </a:solidFill>
                <a:effectLst/>
                <a:latin typeface="Segoe UI" panose="020B0502040204020203" pitchFamily="34" charset="0"/>
              </a:rPr>
              <a:t> ID (2) and uses Microsoft Graph APIs to import the external content to Microsoft 365 (3).</a:t>
            </a:r>
            <a:endParaRPr lang="en-US" dirty="0"/>
          </a:p>
        </p:txBody>
      </p:sp>
      <p:sp>
        <p:nvSpPr>
          <p:cNvPr id="4" name="Slide Number Placeholder 3"/>
          <p:cNvSpPr>
            <a:spLocks noGrp="1"/>
          </p:cNvSpPr>
          <p:nvPr>
            <p:ph type="sldNum" sz="quarter" idx="5"/>
          </p:nvPr>
        </p:nvSpPr>
        <p:spPr/>
        <p:txBody>
          <a:bodyPr/>
          <a:lstStyle/>
          <a:p>
            <a:fld id="{E1888400-7208-5646-AC97-7221EC416729}" type="slidenum">
              <a:rPr lang="en-US" smtClean="0"/>
              <a:t>11</a:t>
            </a:fld>
            <a:endParaRPr lang="en-US"/>
          </a:p>
        </p:txBody>
      </p:sp>
    </p:spTree>
    <p:extLst>
      <p:ext uri="{BB962C8B-B14F-4D97-AF65-F5344CB8AC3E}">
        <p14:creationId xmlns:p14="http://schemas.microsoft.com/office/powerpoint/2010/main" val="156148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dirty="0">
                <a:solidFill>
                  <a:srgbClr val="161616"/>
                </a:solidFill>
                <a:effectLst/>
                <a:latin typeface="Segoe UI" panose="020B0502040204020203" pitchFamily="34" charset="0"/>
              </a:rPr>
              <a:t>What is an item of index quota?</a:t>
            </a:r>
          </a:p>
          <a:p>
            <a:pPr algn="l"/>
            <a:r>
              <a:rPr lang="en-IN" b="0" i="0" dirty="0">
                <a:solidFill>
                  <a:srgbClr val="161616"/>
                </a:solidFill>
                <a:effectLst/>
                <a:latin typeface="Segoe UI" panose="020B0502040204020203" pitchFamily="34" charset="0"/>
              </a:rPr>
              <a:t>An item is 1 unit of index quota. Each entity (or record) from the source system that you add to Microsoft Graph can be considered an item. Each item added to Microsoft Graph shows up as a unique citation in a </a:t>
            </a:r>
            <a:r>
              <a:rPr lang="en-IN" b="0" i="0" dirty="0" err="1">
                <a:solidFill>
                  <a:srgbClr val="161616"/>
                </a:solidFill>
                <a:effectLst/>
                <a:latin typeface="Segoe UI" panose="020B0502040204020203" pitchFamily="34" charset="0"/>
              </a:rPr>
              <a:t>Copilot</a:t>
            </a:r>
            <a:r>
              <a:rPr lang="en-IN" b="0" i="0" dirty="0">
                <a:solidFill>
                  <a:srgbClr val="161616"/>
                </a:solidFill>
                <a:effectLst/>
                <a:latin typeface="Segoe UI" panose="020B0502040204020203" pitchFamily="34" charset="0"/>
              </a:rPr>
              <a:t> response and as a unique search result in Microsoft Search. Depending on the type of data source, 1 item is –</a:t>
            </a:r>
          </a:p>
          <a:p>
            <a:pPr algn="l">
              <a:buFont typeface="Arial" panose="020B0604020202020204" pitchFamily="34" charset="0"/>
              <a:buChar char="•"/>
            </a:pPr>
            <a:r>
              <a:rPr lang="en-IN" b="0" i="0" dirty="0">
                <a:solidFill>
                  <a:srgbClr val="161616"/>
                </a:solidFill>
                <a:effectLst/>
                <a:latin typeface="Segoe UI" panose="020B0502040204020203" pitchFamily="34" charset="0"/>
              </a:rPr>
              <a:t>1 document (word, excel, ppt, pdf, etc.) in file share</a:t>
            </a:r>
          </a:p>
          <a:p>
            <a:pPr algn="l">
              <a:buFont typeface="Arial" panose="020B0604020202020204" pitchFamily="34" charset="0"/>
              <a:buChar char="•"/>
            </a:pPr>
            <a:r>
              <a:rPr lang="en-IN" b="0" i="0" dirty="0">
                <a:solidFill>
                  <a:srgbClr val="161616"/>
                </a:solidFill>
                <a:effectLst/>
                <a:latin typeface="Segoe UI" panose="020B0502040204020203" pitchFamily="34" charset="0"/>
              </a:rPr>
              <a:t>1 wiki page in Confluence</a:t>
            </a:r>
          </a:p>
          <a:p>
            <a:pPr algn="l">
              <a:buFont typeface="Arial" panose="020B0604020202020204" pitchFamily="34" charset="0"/>
              <a:buChar char="•"/>
            </a:pPr>
            <a:r>
              <a:rPr lang="en-IN" b="0" i="0" dirty="0">
                <a:solidFill>
                  <a:srgbClr val="161616"/>
                </a:solidFill>
                <a:effectLst/>
                <a:latin typeface="Segoe UI" panose="020B0502040204020203" pitchFamily="34" charset="0"/>
              </a:rPr>
              <a:t>1 webpage in a website</a:t>
            </a:r>
          </a:p>
          <a:p>
            <a:pPr algn="l">
              <a:buFont typeface="Arial" panose="020B0604020202020204" pitchFamily="34" charset="0"/>
              <a:buChar char="•"/>
            </a:pPr>
            <a:r>
              <a:rPr lang="en-IN" b="0" i="0" dirty="0">
                <a:solidFill>
                  <a:srgbClr val="161616"/>
                </a:solidFill>
                <a:effectLst/>
                <a:latin typeface="Segoe UI" panose="020B0502040204020203" pitchFamily="34" charset="0"/>
              </a:rPr>
              <a:t>1 ticket/issue in Jira</a:t>
            </a:r>
          </a:p>
          <a:p>
            <a:pPr algn="l"/>
            <a:r>
              <a:rPr lang="en-IN" b="0" i="0" dirty="0">
                <a:solidFill>
                  <a:srgbClr val="161616"/>
                </a:solidFill>
                <a:effectLst/>
                <a:latin typeface="Segoe UI" panose="020B0502040204020203" pitchFamily="34" charset="0"/>
              </a:rPr>
              <a:t>Total quota utilized is calculated in terms of total items stored in the index. The number of updates/changes to an item are not counted in any manner.</a:t>
            </a:r>
          </a:p>
          <a:p>
            <a:endParaRPr lang="en-US" dirty="0"/>
          </a:p>
        </p:txBody>
      </p:sp>
      <p:sp>
        <p:nvSpPr>
          <p:cNvPr id="4" name="Slide Number Placeholder 3"/>
          <p:cNvSpPr>
            <a:spLocks noGrp="1"/>
          </p:cNvSpPr>
          <p:nvPr>
            <p:ph type="sldNum" sz="quarter" idx="5"/>
          </p:nvPr>
        </p:nvSpPr>
        <p:spPr/>
        <p:txBody>
          <a:bodyPr/>
          <a:lstStyle/>
          <a:p>
            <a:fld id="{E1888400-7208-5646-AC97-7221EC416729}" type="slidenum">
              <a:rPr lang="en-US" smtClean="0"/>
              <a:t>12</a:t>
            </a:fld>
            <a:endParaRPr lang="en-US"/>
          </a:p>
        </p:txBody>
      </p:sp>
    </p:spTree>
    <p:extLst>
      <p:ext uri="{BB962C8B-B14F-4D97-AF65-F5344CB8AC3E}">
        <p14:creationId xmlns:p14="http://schemas.microsoft.com/office/powerpoint/2010/main" val="93860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888400-7208-5646-AC97-7221EC416729}" type="slidenum">
              <a:rPr lang="en-US" smtClean="0"/>
              <a:t>18</a:t>
            </a:fld>
            <a:endParaRPr lang="en-US"/>
          </a:p>
        </p:txBody>
      </p:sp>
    </p:spTree>
    <p:extLst>
      <p:ext uri="{BB962C8B-B14F-4D97-AF65-F5344CB8AC3E}">
        <p14:creationId xmlns:p14="http://schemas.microsoft.com/office/powerpoint/2010/main" val="2245778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2F04B-67DE-C234-03AF-3C22794CAF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0E7F481-1146-5E3A-9AA2-A4D9CE4A4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78169A-70E5-EE60-B1C6-7C616FA8B142}"/>
              </a:ext>
            </a:extLst>
          </p:cNvPr>
          <p:cNvSpPr>
            <a:spLocks noGrp="1"/>
          </p:cNvSpPr>
          <p:nvPr>
            <p:ph type="dt" sz="half" idx="10"/>
          </p:nvPr>
        </p:nvSpPr>
        <p:spPr/>
        <p:txBody>
          <a:bodyPr/>
          <a:lstStyle/>
          <a:p>
            <a:fld id="{136865A1-E744-4DA2-BDF3-40169B5A2E88}" type="datetimeFigureOut">
              <a:rPr lang="en-IN" smtClean="0"/>
              <a:t>04-12-2023</a:t>
            </a:fld>
            <a:endParaRPr lang="en-IN"/>
          </a:p>
        </p:txBody>
      </p:sp>
      <p:sp>
        <p:nvSpPr>
          <p:cNvPr id="5" name="Footer Placeholder 4">
            <a:extLst>
              <a:ext uri="{FF2B5EF4-FFF2-40B4-BE49-F238E27FC236}">
                <a16:creationId xmlns:a16="http://schemas.microsoft.com/office/drawing/2014/main" id="{C61F5D93-E135-BE60-523B-579F73B228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F47B29-80F3-F36E-8603-7FE5441A87D5}"/>
              </a:ext>
            </a:extLst>
          </p:cNvPr>
          <p:cNvSpPr>
            <a:spLocks noGrp="1"/>
          </p:cNvSpPr>
          <p:nvPr>
            <p:ph type="sldNum" sz="quarter" idx="12"/>
          </p:nvPr>
        </p:nvSpPr>
        <p:spPr/>
        <p:txBody>
          <a:bodyPr/>
          <a:lstStyle/>
          <a:p>
            <a:fld id="{8C71B30E-F8B5-4B38-ADFF-8375854A953F}" type="slidenum">
              <a:rPr lang="en-IN" smtClean="0"/>
              <a:t>‹#›</a:t>
            </a:fld>
            <a:endParaRPr lang="en-IN"/>
          </a:p>
        </p:txBody>
      </p:sp>
      <p:pic>
        <p:nvPicPr>
          <p:cNvPr id="8" name="Picture 7" descr="A blue background with white text&#10;&#10;Description automatically generated">
            <a:extLst>
              <a:ext uri="{FF2B5EF4-FFF2-40B4-BE49-F238E27FC236}">
                <a16:creationId xmlns:a16="http://schemas.microsoft.com/office/drawing/2014/main" id="{1EEEECDF-46B3-244D-D8D7-B4319296AC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close-up of a logo&#10;&#10;Description automatically generated">
            <a:extLst>
              <a:ext uri="{FF2B5EF4-FFF2-40B4-BE49-F238E27FC236}">
                <a16:creationId xmlns:a16="http://schemas.microsoft.com/office/drawing/2014/main" id="{F18FFD25-9044-EF71-5DC3-7712CEAC9D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215732"/>
            <a:ext cx="12192000" cy="1684336"/>
          </a:xfrm>
          <a:prstGeom prst="rect">
            <a:avLst/>
          </a:prstGeom>
        </p:spPr>
      </p:pic>
    </p:spTree>
    <p:extLst>
      <p:ext uri="{BB962C8B-B14F-4D97-AF65-F5344CB8AC3E}">
        <p14:creationId xmlns:p14="http://schemas.microsoft.com/office/powerpoint/2010/main" val="174779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6F6E-5A45-696B-7913-7CB91058F3F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715A7E-E988-04BB-7914-B04AB456EE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8A145D-4227-2771-ABAB-9C6D390E3241}"/>
              </a:ext>
            </a:extLst>
          </p:cNvPr>
          <p:cNvSpPr>
            <a:spLocks noGrp="1"/>
          </p:cNvSpPr>
          <p:nvPr>
            <p:ph type="dt" sz="half" idx="10"/>
          </p:nvPr>
        </p:nvSpPr>
        <p:spPr/>
        <p:txBody>
          <a:bodyPr/>
          <a:lstStyle/>
          <a:p>
            <a:fld id="{136865A1-E744-4DA2-BDF3-40169B5A2E88}" type="datetimeFigureOut">
              <a:rPr lang="en-IN" smtClean="0"/>
              <a:t>04-12-2023</a:t>
            </a:fld>
            <a:endParaRPr lang="en-IN"/>
          </a:p>
        </p:txBody>
      </p:sp>
      <p:sp>
        <p:nvSpPr>
          <p:cNvPr id="5" name="Footer Placeholder 4">
            <a:extLst>
              <a:ext uri="{FF2B5EF4-FFF2-40B4-BE49-F238E27FC236}">
                <a16:creationId xmlns:a16="http://schemas.microsoft.com/office/drawing/2014/main" id="{CF92CC3C-DF69-EE0E-A03B-888E80499A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D81DA0-A5EF-E0FF-1448-11456C285FBB}"/>
              </a:ext>
            </a:extLst>
          </p:cNvPr>
          <p:cNvSpPr>
            <a:spLocks noGrp="1"/>
          </p:cNvSpPr>
          <p:nvPr>
            <p:ph type="sldNum" sz="quarter" idx="12"/>
          </p:nvPr>
        </p:nvSpPr>
        <p:spPr/>
        <p:txBody>
          <a:bodyPr/>
          <a:lstStyle/>
          <a:p>
            <a:fld id="{8C71B30E-F8B5-4B38-ADFF-8375854A953F}" type="slidenum">
              <a:rPr lang="en-IN" smtClean="0"/>
              <a:t>‹#›</a:t>
            </a:fld>
            <a:endParaRPr lang="en-IN"/>
          </a:p>
        </p:txBody>
      </p:sp>
    </p:spTree>
    <p:extLst>
      <p:ext uri="{BB962C8B-B14F-4D97-AF65-F5344CB8AC3E}">
        <p14:creationId xmlns:p14="http://schemas.microsoft.com/office/powerpoint/2010/main" val="432998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4E3FDA-9ED6-E2DA-CBCB-95C7F2FEAC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FC5B6B-08B1-6F5D-C7B9-4BCFAD2846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550682-0A0E-B13D-8C1D-F4C3331A4995}"/>
              </a:ext>
            </a:extLst>
          </p:cNvPr>
          <p:cNvSpPr>
            <a:spLocks noGrp="1"/>
          </p:cNvSpPr>
          <p:nvPr>
            <p:ph type="dt" sz="half" idx="10"/>
          </p:nvPr>
        </p:nvSpPr>
        <p:spPr/>
        <p:txBody>
          <a:bodyPr/>
          <a:lstStyle/>
          <a:p>
            <a:fld id="{136865A1-E744-4DA2-BDF3-40169B5A2E88}" type="datetimeFigureOut">
              <a:rPr lang="en-IN" smtClean="0"/>
              <a:t>04-12-2023</a:t>
            </a:fld>
            <a:endParaRPr lang="en-IN"/>
          </a:p>
        </p:txBody>
      </p:sp>
      <p:sp>
        <p:nvSpPr>
          <p:cNvPr id="5" name="Footer Placeholder 4">
            <a:extLst>
              <a:ext uri="{FF2B5EF4-FFF2-40B4-BE49-F238E27FC236}">
                <a16:creationId xmlns:a16="http://schemas.microsoft.com/office/drawing/2014/main" id="{17C759FF-644D-6482-EA99-D7AB659F43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7FDA6A-5D32-3E1E-5DA7-47D73474E2E8}"/>
              </a:ext>
            </a:extLst>
          </p:cNvPr>
          <p:cNvSpPr>
            <a:spLocks noGrp="1"/>
          </p:cNvSpPr>
          <p:nvPr>
            <p:ph type="sldNum" sz="quarter" idx="12"/>
          </p:nvPr>
        </p:nvSpPr>
        <p:spPr/>
        <p:txBody>
          <a:bodyPr/>
          <a:lstStyle/>
          <a:p>
            <a:fld id="{8C71B30E-F8B5-4B38-ADFF-8375854A953F}" type="slidenum">
              <a:rPr lang="en-IN" smtClean="0"/>
              <a:t>‹#›</a:t>
            </a:fld>
            <a:endParaRPr lang="en-IN"/>
          </a:p>
        </p:txBody>
      </p:sp>
    </p:spTree>
    <p:extLst>
      <p:ext uri="{BB962C8B-B14F-4D97-AF65-F5344CB8AC3E}">
        <p14:creationId xmlns:p14="http://schemas.microsoft.com/office/powerpoint/2010/main" val="2203732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49D60-4330-6D3A-FBC0-6B07F1450F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F6B7D7-BA76-1537-23F1-674DF34ECB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AFA194-D2B3-412C-5E2C-8501D107B7A9}"/>
              </a:ext>
            </a:extLst>
          </p:cNvPr>
          <p:cNvSpPr>
            <a:spLocks noGrp="1"/>
          </p:cNvSpPr>
          <p:nvPr>
            <p:ph type="dt" sz="half" idx="10"/>
          </p:nvPr>
        </p:nvSpPr>
        <p:spPr/>
        <p:txBody>
          <a:bodyPr/>
          <a:lstStyle/>
          <a:p>
            <a:fld id="{136865A1-E744-4DA2-BDF3-40169B5A2E88}" type="datetimeFigureOut">
              <a:rPr lang="en-IN" smtClean="0"/>
              <a:t>04-12-2023</a:t>
            </a:fld>
            <a:endParaRPr lang="en-IN"/>
          </a:p>
        </p:txBody>
      </p:sp>
      <p:sp>
        <p:nvSpPr>
          <p:cNvPr id="5" name="Footer Placeholder 4">
            <a:extLst>
              <a:ext uri="{FF2B5EF4-FFF2-40B4-BE49-F238E27FC236}">
                <a16:creationId xmlns:a16="http://schemas.microsoft.com/office/drawing/2014/main" id="{8C1ACB66-5F8A-1909-7305-33A5C436E9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ABA0B3-B1F7-9F2B-17BB-DD6B161B40D2}"/>
              </a:ext>
            </a:extLst>
          </p:cNvPr>
          <p:cNvSpPr>
            <a:spLocks noGrp="1"/>
          </p:cNvSpPr>
          <p:nvPr>
            <p:ph type="sldNum" sz="quarter" idx="12"/>
          </p:nvPr>
        </p:nvSpPr>
        <p:spPr/>
        <p:txBody>
          <a:bodyPr/>
          <a:lstStyle/>
          <a:p>
            <a:fld id="{8C71B30E-F8B5-4B38-ADFF-8375854A953F}" type="slidenum">
              <a:rPr lang="en-IN" smtClean="0"/>
              <a:t>‹#›</a:t>
            </a:fld>
            <a:endParaRPr lang="en-IN"/>
          </a:p>
        </p:txBody>
      </p:sp>
    </p:spTree>
    <p:extLst>
      <p:ext uri="{BB962C8B-B14F-4D97-AF65-F5344CB8AC3E}">
        <p14:creationId xmlns:p14="http://schemas.microsoft.com/office/powerpoint/2010/main" val="138025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9A55-A23D-33EC-776B-D65C7783C8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E5C9A79-AEEC-E1D6-2CA6-258FF10EAB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6E6597-DD21-DCFA-8F54-EE5EEFC5A8E3}"/>
              </a:ext>
            </a:extLst>
          </p:cNvPr>
          <p:cNvSpPr>
            <a:spLocks noGrp="1"/>
          </p:cNvSpPr>
          <p:nvPr>
            <p:ph type="dt" sz="half" idx="10"/>
          </p:nvPr>
        </p:nvSpPr>
        <p:spPr/>
        <p:txBody>
          <a:bodyPr/>
          <a:lstStyle/>
          <a:p>
            <a:fld id="{136865A1-E744-4DA2-BDF3-40169B5A2E88}" type="datetimeFigureOut">
              <a:rPr lang="en-IN" smtClean="0"/>
              <a:t>04-12-2023</a:t>
            </a:fld>
            <a:endParaRPr lang="en-IN"/>
          </a:p>
        </p:txBody>
      </p:sp>
      <p:sp>
        <p:nvSpPr>
          <p:cNvPr id="5" name="Footer Placeholder 4">
            <a:extLst>
              <a:ext uri="{FF2B5EF4-FFF2-40B4-BE49-F238E27FC236}">
                <a16:creationId xmlns:a16="http://schemas.microsoft.com/office/drawing/2014/main" id="{422DC46B-BDBD-4393-9D73-A3455C407A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79448B-3823-A833-1392-3DCEE0752744}"/>
              </a:ext>
            </a:extLst>
          </p:cNvPr>
          <p:cNvSpPr>
            <a:spLocks noGrp="1"/>
          </p:cNvSpPr>
          <p:nvPr>
            <p:ph type="sldNum" sz="quarter" idx="12"/>
          </p:nvPr>
        </p:nvSpPr>
        <p:spPr/>
        <p:txBody>
          <a:bodyPr/>
          <a:lstStyle/>
          <a:p>
            <a:fld id="{8C71B30E-F8B5-4B38-ADFF-8375854A953F}" type="slidenum">
              <a:rPr lang="en-IN" smtClean="0"/>
              <a:t>‹#›</a:t>
            </a:fld>
            <a:endParaRPr lang="en-IN"/>
          </a:p>
        </p:txBody>
      </p:sp>
      <p:pic>
        <p:nvPicPr>
          <p:cNvPr id="8" name="Picture 7" descr="A blue background with a circle and numbers&#10;&#10;Description automatically generated">
            <a:extLst>
              <a:ext uri="{FF2B5EF4-FFF2-40B4-BE49-F238E27FC236}">
                <a16:creationId xmlns:a16="http://schemas.microsoft.com/office/drawing/2014/main" id="{895655CF-9411-BD1D-420E-B046714FC2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close-up of a logo&#10;&#10;Description automatically generated">
            <a:extLst>
              <a:ext uri="{FF2B5EF4-FFF2-40B4-BE49-F238E27FC236}">
                <a16:creationId xmlns:a16="http://schemas.microsoft.com/office/drawing/2014/main" id="{82E4245F-4F7F-F090-CEA4-2ADF8B5D4E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89" y="5213420"/>
            <a:ext cx="12192000" cy="1684336"/>
          </a:xfrm>
          <a:prstGeom prst="rect">
            <a:avLst/>
          </a:prstGeom>
        </p:spPr>
      </p:pic>
    </p:spTree>
    <p:extLst>
      <p:ext uri="{BB962C8B-B14F-4D97-AF65-F5344CB8AC3E}">
        <p14:creationId xmlns:p14="http://schemas.microsoft.com/office/powerpoint/2010/main" val="711129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DFCF-7DEE-2588-ACEC-FE35FB4CB9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65D2E2-9980-18D1-6C2C-0DD14492D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952FDE9-0CA4-4C4C-267A-459DBFD27D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2CA70A2-5DC6-326E-B98B-1B77CF0AD58C}"/>
              </a:ext>
            </a:extLst>
          </p:cNvPr>
          <p:cNvSpPr>
            <a:spLocks noGrp="1"/>
          </p:cNvSpPr>
          <p:nvPr>
            <p:ph type="dt" sz="half" idx="10"/>
          </p:nvPr>
        </p:nvSpPr>
        <p:spPr/>
        <p:txBody>
          <a:bodyPr/>
          <a:lstStyle/>
          <a:p>
            <a:fld id="{136865A1-E744-4DA2-BDF3-40169B5A2E88}" type="datetimeFigureOut">
              <a:rPr lang="en-IN" smtClean="0"/>
              <a:t>04-12-2023</a:t>
            </a:fld>
            <a:endParaRPr lang="en-IN"/>
          </a:p>
        </p:txBody>
      </p:sp>
      <p:sp>
        <p:nvSpPr>
          <p:cNvPr id="6" name="Footer Placeholder 5">
            <a:extLst>
              <a:ext uri="{FF2B5EF4-FFF2-40B4-BE49-F238E27FC236}">
                <a16:creationId xmlns:a16="http://schemas.microsoft.com/office/drawing/2014/main" id="{DD377892-D529-63EA-4B51-CAE5838770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8A3733-0DD4-A928-8EFF-8FB7A9889282}"/>
              </a:ext>
            </a:extLst>
          </p:cNvPr>
          <p:cNvSpPr>
            <a:spLocks noGrp="1"/>
          </p:cNvSpPr>
          <p:nvPr>
            <p:ph type="sldNum" sz="quarter" idx="12"/>
          </p:nvPr>
        </p:nvSpPr>
        <p:spPr/>
        <p:txBody>
          <a:bodyPr/>
          <a:lstStyle/>
          <a:p>
            <a:fld id="{8C71B30E-F8B5-4B38-ADFF-8375854A953F}" type="slidenum">
              <a:rPr lang="en-IN" smtClean="0"/>
              <a:t>‹#›</a:t>
            </a:fld>
            <a:endParaRPr lang="en-IN"/>
          </a:p>
        </p:txBody>
      </p:sp>
    </p:spTree>
    <p:extLst>
      <p:ext uri="{BB962C8B-B14F-4D97-AF65-F5344CB8AC3E}">
        <p14:creationId xmlns:p14="http://schemas.microsoft.com/office/powerpoint/2010/main" val="173319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407CC-A2E8-0F89-7F51-9567626070F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F86280-6CB7-40EA-3A93-6BF64A942F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140883-D989-37A0-E5A2-68A69C0F32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53952D-EB7A-91B5-91E0-39E4A861E3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8CECA0-24DB-429E-AEC8-905B6AF216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855AD9-6670-691E-51B2-255594273E4C}"/>
              </a:ext>
            </a:extLst>
          </p:cNvPr>
          <p:cNvSpPr>
            <a:spLocks noGrp="1"/>
          </p:cNvSpPr>
          <p:nvPr>
            <p:ph type="dt" sz="half" idx="10"/>
          </p:nvPr>
        </p:nvSpPr>
        <p:spPr/>
        <p:txBody>
          <a:bodyPr/>
          <a:lstStyle/>
          <a:p>
            <a:fld id="{136865A1-E744-4DA2-BDF3-40169B5A2E88}" type="datetimeFigureOut">
              <a:rPr lang="en-IN" smtClean="0"/>
              <a:t>04-12-2023</a:t>
            </a:fld>
            <a:endParaRPr lang="en-IN"/>
          </a:p>
        </p:txBody>
      </p:sp>
      <p:sp>
        <p:nvSpPr>
          <p:cNvPr id="8" name="Footer Placeholder 7">
            <a:extLst>
              <a:ext uri="{FF2B5EF4-FFF2-40B4-BE49-F238E27FC236}">
                <a16:creationId xmlns:a16="http://schemas.microsoft.com/office/drawing/2014/main" id="{C0A12865-EF57-CB07-D419-0E0623A5DA0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596A4E8-0F60-3D45-3A6B-10D9914148DF}"/>
              </a:ext>
            </a:extLst>
          </p:cNvPr>
          <p:cNvSpPr>
            <a:spLocks noGrp="1"/>
          </p:cNvSpPr>
          <p:nvPr>
            <p:ph type="sldNum" sz="quarter" idx="12"/>
          </p:nvPr>
        </p:nvSpPr>
        <p:spPr/>
        <p:txBody>
          <a:bodyPr/>
          <a:lstStyle/>
          <a:p>
            <a:fld id="{8C71B30E-F8B5-4B38-ADFF-8375854A953F}" type="slidenum">
              <a:rPr lang="en-IN" smtClean="0"/>
              <a:t>‹#›</a:t>
            </a:fld>
            <a:endParaRPr lang="en-IN"/>
          </a:p>
        </p:txBody>
      </p:sp>
    </p:spTree>
    <p:extLst>
      <p:ext uri="{BB962C8B-B14F-4D97-AF65-F5344CB8AC3E}">
        <p14:creationId xmlns:p14="http://schemas.microsoft.com/office/powerpoint/2010/main" val="1099972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D40B-4887-76DB-770B-3C448070B5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4105A2-516A-002C-959D-7BAA10525ACB}"/>
              </a:ext>
            </a:extLst>
          </p:cNvPr>
          <p:cNvSpPr>
            <a:spLocks noGrp="1"/>
          </p:cNvSpPr>
          <p:nvPr>
            <p:ph type="dt" sz="half" idx="10"/>
          </p:nvPr>
        </p:nvSpPr>
        <p:spPr/>
        <p:txBody>
          <a:bodyPr/>
          <a:lstStyle/>
          <a:p>
            <a:fld id="{136865A1-E744-4DA2-BDF3-40169B5A2E88}" type="datetimeFigureOut">
              <a:rPr lang="en-IN" smtClean="0"/>
              <a:t>04-12-2023</a:t>
            </a:fld>
            <a:endParaRPr lang="en-IN"/>
          </a:p>
        </p:txBody>
      </p:sp>
      <p:sp>
        <p:nvSpPr>
          <p:cNvPr id="4" name="Footer Placeholder 3">
            <a:extLst>
              <a:ext uri="{FF2B5EF4-FFF2-40B4-BE49-F238E27FC236}">
                <a16:creationId xmlns:a16="http://schemas.microsoft.com/office/drawing/2014/main" id="{D77E0F71-0ECB-E4E1-6869-5226E82AC4A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4CA407E-AF30-17B6-EA41-925AFFBF7AC4}"/>
              </a:ext>
            </a:extLst>
          </p:cNvPr>
          <p:cNvSpPr>
            <a:spLocks noGrp="1"/>
          </p:cNvSpPr>
          <p:nvPr>
            <p:ph type="sldNum" sz="quarter" idx="12"/>
          </p:nvPr>
        </p:nvSpPr>
        <p:spPr/>
        <p:txBody>
          <a:bodyPr/>
          <a:lstStyle/>
          <a:p>
            <a:fld id="{8C71B30E-F8B5-4B38-ADFF-8375854A953F}" type="slidenum">
              <a:rPr lang="en-IN" smtClean="0"/>
              <a:t>‹#›</a:t>
            </a:fld>
            <a:endParaRPr lang="en-IN"/>
          </a:p>
        </p:txBody>
      </p:sp>
    </p:spTree>
    <p:extLst>
      <p:ext uri="{BB962C8B-B14F-4D97-AF65-F5344CB8AC3E}">
        <p14:creationId xmlns:p14="http://schemas.microsoft.com/office/powerpoint/2010/main" val="2937359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E5E152-D5EC-84FD-DAA6-90C1804FCE0E}"/>
              </a:ext>
            </a:extLst>
          </p:cNvPr>
          <p:cNvSpPr>
            <a:spLocks noGrp="1"/>
          </p:cNvSpPr>
          <p:nvPr>
            <p:ph type="dt" sz="half" idx="10"/>
          </p:nvPr>
        </p:nvSpPr>
        <p:spPr/>
        <p:txBody>
          <a:bodyPr/>
          <a:lstStyle/>
          <a:p>
            <a:fld id="{136865A1-E744-4DA2-BDF3-40169B5A2E88}" type="datetimeFigureOut">
              <a:rPr lang="en-IN" smtClean="0"/>
              <a:t>04-12-2023</a:t>
            </a:fld>
            <a:endParaRPr lang="en-IN"/>
          </a:p>
        </p:txBody>
      </p:sp>
      <p:sp>
        <p:nvSpPr>
          <p:cNvPr id="3" name="Footer Placeholder 2">
            <a:extLst>
              <a:ext uri="{FF2B5EF4-FFF2-40B4-BE49-F238E27FC236}">
                <a16:creationId xmlns:a16="http://schemas.microsoft.com/office/drawing/2014/main" id="{37CDF4A3-05E4-74CA-269E-1EA08084462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DDDD767-4168-8A18-8258-A4C98167FCE9}"/>
              </a:ext>
            </a:extLst>
          </p:cNvPr>
          <p:cNvSpPr>
            <a:spLocks noGrp="1"/>
          </p:cNvSpPr>
          <p:nvPr>
            <p:ph type="sldNum" sz="quarter" idx="12"/>
          </p:nvPr>
        </p:nvSpPr>
        <p:spPr/>
        <p:txBody>
          <a:bodyPr/>
          <a:lstStyle/>
          <a:p>
            <a:fld id="{8C71B30E-F8B5-4B38-ADFF-8375854A953F}" type="slidenum">
              <a:rPr lang="en-IN" smtClean="0"/>
              <a:t>‹#›</a:t>
            </a:fld>
            <a:endParaRPr lang="en-IN"/>
          </a:p>
        </p:txBody>
      </p:sp>
      <p:pic>
        <p:nvPicPr>
          <p:cNvPr id="6" name="Picture 5">
            <a:extLst>
              <a:ext uri="{FF2B5EF4-FFF2-40B4-BE49-F238E27FC236}">
                <a16:creationId xmlns:a16="http://schemas.microsoft.com/office/drawing/2014/main" id="{025885BE-D92E-1B02-D5AB-9E79BDD0D6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588159"/>
            <a:ext cx="12192000" cy="1269841"/>
          </a:xfrm>
          <a:prstGeom prst="rect">
            <a:avLst/>
          </a:prstGeom>
        </p:spPr>
      </p:pic>
    </p:spTree>
    <p:extLst>
      <p:ext uri="{BB962C8B-B14F-4D97-AF65-F5344CB8AC3E}">
        <p14:creationId xmlns:p14="http://schemas.microsoft.com/office/powerpoint/2010/main" val="1000608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E6BE-C974-B636-4B6D-53DA014325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F27A876-A86F-B5D0-A006-7BC6492099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A853216-9D03-B2EA-F002-4A912971F4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5A6AED-20DF-F85C-A989-9320C660F907}"/>
              </a:ext>
            </a:extLst>
          </p:cNvPr>
          <p:cNvSpPr>
            <a:spLocks noGrp="1"/>
          </p:cNvSpPr>
          <p:nvPr>
            <p:ph type="dt" sz="half" idx="10"/>
          </p:nvPr>
        </p:nvSpPr>
        <p:spPr/>
        <p:txBody>
          <a:bodyPr/>
          <a:lstStyle/>
          <a:p>
            <a:fld id="{136865A1-E744-4DA2-BDF3-40169B5A2E88}" type="datetimeFigureOut">
              <a:rPr lang="en-IN" smtClean="0"/>
              <a:t>04-12-2023</a:t>
            </a:fld>
            <a:endParaRPr lang="en-IN"/>
          </a:p>
        </p:txBody>
      </p:sp>
      <p:sp>
        <p:nvSpPr>
          <p:cNvPr id="6" name="Footer Placeholder 5">
            <a:extLst>
              <a:ext uri="{FF2B5EF4-FFF2-40B4-BE49-F238E27FC236}">
                <a16:creationId xmlns:a16="http://schemas.microsoft.com/office/drawing/2014/main" id="{DF34E102-E480-6323-4C7D-EEA7D39D55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265E05-E6F4-6617-BC14-E6F9769B3660}"/>
              </a:ext>
            </a:extLst>
          </p:cNvPr>
          <p:cNvSpPr>
            <a:spLocks noGrp="1"/>
          </p:cNvSpPr>
          <p:nvPr>
            <p:ph type="sldNum" sz="quarter" idx="12"/>
          </p:nvPr>
        </p:nvSpPr>
        <p:spPr/>
        <p:txBody>
          <a:bodyPr/>
          <a:lstStyle/>
          <a:p>
            <a:fld id="{8C71B30E-F8B5-4B38-ADFF-8375854A953F}" type="slidenum">
              <a:rPr lang="en-IN" smtClean="0"/>
              <a:t>‹#›</a:t>
            </a:fld>
            <a:endParaRPr lang="en-IN"/>
          </a:p>
        </p:txBody>
      </p:sp>
    </p:spTree>
    <p:extLst>
      <p:ext uri="{BB962C8B-B14F-4D97-AF65-F5344CB8AC3E}">
        <p14:creationId xmlns:p14="http://schemas.microsoft.com/office/powerpoint/2010/main" val="2396242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3110-96FF-7779-2791-04A3D03481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39F65F-90BE-B981-9AE4-F95ED08035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1DC934-44E3-7CE6-17DD-A907DDCDA9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7E78FC-5707-FDF9-0E92-A16782C200E0}"/>
              </a:ext>
            </a:extLst>
          </p:cNvPr>
          <p:cNvSpPr>
            <a:spLocks noGrp="1"/>
          </p:cNvSpPr>
          <p:nvPr>
            <p:ph type="dt" sz="half" idx="10"/>
          </p:nvPr>
        </p:nvSpPr>
        <p:spPr/>
        <p:txBody>
          <a:bodyPr/>
          <a:lstStyle/>
          <a:p>
            <a:fld id="{136865A1-E744-4DA2-BDF3-40169B5A2E88}" type="datetimeFigureOut">
              <a:rPr lang="en-IN" smtClean="0"/>
              <a:t>04-12-2023</a:t>
            </a:fld>
            <a:endParaRPr lang="en-IN"/>
          </a:p>
        </p:txBody>
      </p:sp>
      <p:sp>
        <p:nvSpPr>
          <p:cNvPr id="6" name="Footer Placeholder 5">
            <a:extLst>
              <a:ext uri="{FF2B5EF4-FFF2-40B4-BE49-F238E27FC236}">
                <a16:creationId xmlns:a16="http://schemas.microsoft.com/office/drawing/2014/main" id="{200286FF-9FAF-5218-BC98-E4AFE28C54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62F53B-7309-2553-9926-1600CDB7EBD2}"/>
              </a:ext>
            </a:extLst>
          </p:cNvPr>
          <p:cNvSpPr>
            <a:spLocks noGrp="1"/>
          </p:cNvSpPr>
          <p:nvPr>
            <p:ph type="sldNum" sz="quarter" idx="12"/>
          </p:nvPr>
        </p:nvSpPr>
        <p:spPr/>
        <p:txBody>
          <a:bodyPr/>
          <a:lstStyle/>
          <a:p>
            <a:fld id="{8C71B30E-F8B5-4B38-ADFF-8375854A953F}" type="slidenum">
              <a:rPr lang="en-IN" smtClean="0"/>
              <a:t>‹#›</a:t>
            </a:fld>
            <a:endParaRPr lang="en-IN"/>
          </a:p>
        </p:txBody>
      </p:sp>
      <p:pic>
        <p:nvPicPr>
          <p:cNvPr id="9" name="Picture 8" descr="A blue background with a circle and numbers&#10;&#10;Description automatically generated">
            <a:extLst>
              <a:ext uri="{FF2B5EF4-FFF2-40B4-BE49-F238E27FC236}">
                <a16:creationId xmlns:a16="http://schemas.microsoft.com/office/drawing/2014/main" id="{F2DA277D-3DF9-D592-AC22-CD77157D38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375"/>
          <a:stretch/>
        </p:blipFill>
        <p:spPr>
          <a:xfrm>
            <a:off x="6019798" y="0"/>
            <a:ext cx="6172201" cy="6858000"/>
          </a:xfrm>
          <a:prstGeom prst="rect">
            <a:avLst/>
          </a:prstGeom>
        </p:spPr>
      </p:pic>
      <p:pic>
        <p:nvPicPr>
          <p:cNvPr id="11" name="Picture 10">
            <a:extLst>
              <a:ext uri="{FF2B5EF4-FFF2-40B4-BE49-F238E27FC236}">
                <a16:creationId xmlns:a16="http://schemas.microsoft.com/office/drawing/2014/main" id="{B67D7288-373F-1B99-A4F5-B5E07A19FF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5588159"/>
            <a:ext cx="12191999" cy="1269841"/>
          </a:xfrm>
          <a:prstGeom prst="rect">
            <a:avLst/>
          </a:prstGeom>
        </p:spPr>
      </p:pic>
    </p:spTree>
    <p:extLst>
      <p:ext uri="{BB962C8B-B14F-4D97-AF65-F5344CB8AC3E}">
        <p14:creationId xmlns:p14="http://schemas.microsoft.com/office/powerpoint/2010/main" val="2126408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E8F820-DC8D-F9B9-07E7-019EF6DED6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A39C19-BFB5-EAF2-45C2-A22FB6D308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2FBB94-752A-6FB4-5F8F-34C67A3E14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6865A1-E744-4DA2-BDF3-40169B5A2E88}" type="datetimeFigureOut">
              <a:rPr lang="en-IN" smtClean="0"/>
              <a:t>04-12-2023</a:t>
            </a:fld>
            <a:endParaRPr lang="en-IN"/>
          </a:p>
        </p:txBody>
      </p:sp>
      <p:sp>
        <p:nvSpPr>
          <p:cNvPr id="5" name="Footer Placeholder 4">
            <a:extLst>
              <a:ext uri="{FF2B5EF4-FFF2-40B4-BE49-F238E27FC236}">
                <a16:creationId xmlns:a16="http://schemas.microsoft.com/office/drawing/2014/main" id="{C7A9DD22-DB58-47DC-AA87-C1CB9D0598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EE4AA55-3758-9183-FC99-F05FAED35F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B30E-F8B5-4B38-ADFF-8375854A953F}" type="slidenum">
              <a:rPr lang="en-IN" smtClean="0"/>
              <a:t>‹#›</a:t>
            </a:fld>
            <a:endParaRPr lang="en-IN"/>
          </a:p>
        </p:txBody>
      </p:sp>
    </p:spTree>
    <p:extLst>
      <p:ext uri="{BB962C8B-B14F-4D97-AF65-F5344CB8AC3E}">
        <p14:creationId xmlns:p14="http://schemas.microsoft.com/office/powerpoint/2010/main" val="4048417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6.png"/><Relationship Id="rId3" Type="http://schemas.openxmlformats.org/officeDocument/2006/relationships/hyperlink" Target="https://lthub.ubc.ca/guides/github-instructor-guide/" TargetMode="External"/><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hyperlink" Target="https://olivian.ro/linkedin-birthdays/" TargetMode="External"/><Relationship Id="rId11" Type="http://schemas.openxmlformats.org/officeDocument/2006/relationships/image" Target="../media/image24.png"/><Relationship Id="rId5" Type="http://schemas.openxmlformats.org/officeDocument/2006/relationships/image" Target="../media/image20.jpg"/><Relationship Id="rId10" Type="http://schemas.openxmlformats.org/officeDocument/2006/relationships/image" Target="../media/image23.jpeg"/><Relationship Id="rId4" Type="http://schemas.openxmlformats.org/officeDocument/2006/relationships/hyperlink" Target="https://creativecommons.org/licenses/by/3.0/" TargetMode="External"/><Relationship Id="rId9"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4A53AD-7A02-C504-0372-60DE2AF9565E}"/>
              </a:ext>
            </a:extLst>
          </p:cNvPr>
          <p:cNvSpPr txBox="1"/>
          <p:nvPr/>
        </p:nvSpPr>
        <p:spPr>
          <a:xfrm>
            <a:off x="9371141" y="4679298"/>
            <a:ext cx="2673531" cy="646331"/>
          </a:xfrm>
          <a:prstGeom prst="rect">
            <a:avLst/>
          </a:prstGeom>
          <a:noFill/>
        </p:spPr>
        <p:txBody>
          <a:bodyPr wrap="square" rtlCol="0">
            <a:spAutoFit/>
          </a:bodyPr>
          <a:lstStyle/>
          <a:p>
            <a:r>
              <a:rPr lang="en-IN" sz="3600" b="1" baseline="30000" dirty="0">
                <a:solidFill>
                  <a:schemeClr val="bg1"/>
                </a:solidFill>
              </a:rPr>
              <a:t>2 December 2023</a:t>
            </a:r>
            <a:endParaRPr lang="en-IN" sz="3600" b="1" dirty="0">
              <a:solidFill>
                <a:schemeClr val="bg1"/>
              </a:solidFill>
            </a:endParaRPr>
          </a:p>
        </p:txBody>
      </p:sp>
    </p:spTree>
    <p:extLst>
      <p:ext uri="{BB962C8B-B14F-4D97-AF65-F5344CB8AC3E}">
        <p14:creationId xmlns:p14="http://schemas.microsoft.com/office/powerpoint/2010/main" val="366212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C87F-AC4A-BC88-0C67-C798F2DA0E63}"/>
              </a:ext>
            </a:extLst>
          </p:cNvPr>
          <p:cNvSpPr txBox="1">
            <a:spLocks/>
          </p:cNvSpPr>
          <p:nvPr/>
        </p:nvSpPr>
        <p:spPr>
          <a:xfrm>
            <a:off x="193180" y="15766"/>
            <a:ext cx="11284117" cy="480474"/>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sz="3200" dirty="0">
                <a:solidFill>
                  <a:srgbClr val="002060"/>
                </a:solidFill>
              </a:rPr>
              <a:t>Access Control List – Breaking it down</a:t>
            </a:r>
          </a:p>
        </p:txBody>
      </p:sp>
      <p:pic>
        <p:nvPicPr>
          <p:cNvPr id="12290" name="Picture 2" descr="Example with code of an access control list">
            <a:extLst>
              <a:ext uri="{FF2B5EF4-FFF2-40B4-BE49-F238E27FC236}">
                <a16:creationId xmlns:a16="http://schemas.microsoft.com/office/drawing/2014/main" id="{DC8C5B89-7B27-8C5D-8BE0-5BCA4B534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96" y="496240"/>
            <a:ext cx="10044233" cy="435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13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C87F-AC4A-BC88-0C67-C798F2DA0E63}"/>
              </a:ext>
            </a:extLst>
          </p:cNvPr>
          <p:cNvSpPr txBox="1">
            <a:spLocks/>
          </p:cNvSpPr>
          <p:nvPr/>
        </p:nvSpPr>
        <p:spPr>
          <a:xfrm>
            <a:off x="193180" y="15766"/>
            <a:ext cx="11284117" cy="480474"/>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sz="3200" dirty="0">
                <a:solidFill>
                  <a:srgbClr val="002060"/>
                </a:solidFill>
              </a:rPr>
              <a:t>How they function together</a:t>
            </a:r>
          </a:p>
        </p:txBody>
      </p:sp>
      <p:pic>
        <p:nvPicPr>
          <p:cNvPr id="7170" name="Picture 2">
            <a:extLst>
              <a:ext uri="{FF2B5EF4-FFF2-40B4-BE49-F238E27FC236}">
                <a16:creationId xmlns:a16="http://schemas.microsoft.com/office/drawing/2014/main" id="{910297BE-C6F4-9167-B675-264EC95FA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5982"/>
            <a:ext cx="11668539" cy="503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3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C87F-AC4A-BC88-0C67-C798F2DA0E63}"/>
              </a:ext>
            </a:extLst>
          </p:cNvPr>
          <p:cNvSpPr txBox="1">
            <a:spLocks/>
          </p:cNvSpPr>
          <p:nvPr/>
        </p:nvSpPr>
        <p:spPr>
          <a:xfrm>
            <a:off x="193180" y="15766"/>
            <a:ext cx="11284117" cy="480474"/>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sz="3200" dirty="0">
                <a:solidFill>
                  <a:srgbClr val="002060"/>
                </a:solidFill>
              </a:rPr>
              <a:t>Licensing and things to watch out for</a:t>
            </a:r>
          </a:p>
        </p:txBody>
      </p:sp>
      <p:sp>
        <p:nvSpPr>
          <p:cNvPr id="3" name="TextBox 2">
            <a:extLst>
              <a:ext uri="{FF2B5EF4-FFF2-40B4-BE49-F238E27FC236}">
                <a16:creationId xmlns:a16="http://schemas.microsoft.com/office/drawing/2014/main" id="{476DF20A-FE3B-7468-77CA-4CB5CDFDDA33}"/>
              </a:ext>
            </a:extLst>
          </p:cNvPr>
          <p:cNvSpPr txBox="1"/>
          <p:nvPr/>
        </p:nvSpPr>
        <p:spPr>
          <a:xfrm>
            <a:off x="193179" y="755374"/>
            <a:ext cx="11284117" cy="5016758"/>
          </a:xfrm>
          <a:prstGeom prst="rect">
            <a:avLst/>
          </a:prstGeom>
          <a:noFill/>
        </p:spPr>
        <p:txBody>
          <a:bodyPr wrap="square" rtlCol="0">
            <a:spAutoFit/>
          </a:bodyPr>
          <a:lstStyle/>
          <a:p>
            <a:r>
              <a:rPr lang="en-US" sz="3200" b="1" dirty="0"/>
              <a:t>Index Quotas</a:t>
            </a:r>
          </a:p>
          <a:p>
            <a:pPr marL="285750" indent="-285750">
              <a:buFont typeface="Arial" panose="020B0604020202020204" pitchFamily="34" charset="0"/>
              <a:buChar char="•"/>
            </a:pPr>
            <a:r>
              <a:rPr lang="en-US" sz="3200" dirty="0"/>
              <a:t>Each user license is entitled for 500 items of index quota.</a:t>
            </a:r>
          </a:p>
          <a:p>
            <a:pPr marL="742950" lvl="1" indent="-285750">
              <a:buFont typeface="Arial" panose="020B0604020202020204" pitchFamily="34" charset="0"/>
              <a:buChar char="•"/>
            </a:pPr>
            <a:r>
              <a:rPr lang="en-US" sz="3200" dirty="0"/>
              <a:t>IF a tenant has 50 licensed users, tenant is entitled for 25000 items</a:t>
            </a:r>
          </a:p>
          <a:p>
            <a:pPr marL="285750" indent="-285750">
              <a:buFont typeface="Arial" panose="020B0604020202020204" pitchFamily="34" charset="0"/>
              <a:buChar char="•"/>
            </a:pPr>
            <a:r>
              <a:rPr lang="en-US" sz="3200" dirty="0"/>
              <a:t>An item refers to a record which will be added to Microsoft Graph</a:t>
            </a:r>
          </a:p>
          <a:p>
            <a:pPr marL="285750" indent="-285750">
              <a:buFont typeface="Arial" panose="020B0604020202020204" pitchFamily="34" charset="0"/>
              <a:buChar char="•"/>
            </a:pPr>
            <a:r>
              <a:rPr lang="en-US" sz="3200" dirty="0"/>
              <a:t>Exceeding the quota could be achieved by further license purchases</a:t>
            </a:r>
          </a:p>
          <a:p>
            <a:pPr marL="285750" indent="-285750">
              <a:buFont typeface="Arial" panose="020B0604020202020204" pitchFamily="34" charset="0"/>
              <a:buChar char="•"/>
            </a:pPr>
            <a:r>
              <a:rPr lang="en-US" sz="3200" b="1" dirty="0"/>
              <a:t>Connection Limit : </a:t>
            </a:r>
            <a:r>
              <a:rPr lang="en-US" sz="3200" dirty="0"/>
              <a:t>Total of 30 connections limit per tenant</a:t>
            </a:r>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173112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C87F-AC4A-BC88-0C67-C798F2DA0E63}"/>
              </a:ext>
            </a:extLst>
          </p:cNvPr>
          <p:cNvSpPr txBox="1">
            <a:spLocks/>
          </p:cNvSpPr>
          <p:nvPr/>
        </p:nvSpPr>
        <p:spPr>
          <a:xfrm>
            <a:off x="193180" y="15766"/>
            <a:ext cx="11284117" cy="480474"/>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sz="3200" dirty="0">
                <a:solidFill>
                  <a:srgbClr val="002060"/>
                </a:solidFill>
              </a:rPr>
              <a:t>Let us see it in action!!!</a:t>
            </a:r>
          </a:p>
        </p:txBody>
      </p:sp>
      <p:sp>
        <p:nvSpPr>
          <p:cNvPr id="3" name="TextBox 2">
            <a:extLst>
              <a:ext uri="{FF2B5EF4-FFF2-40B4-BE49-F238E27FC236}">
                <a16:creationId xmlns:a16="http://schemas.microsoft.com/office/drawing/2014/main" id="{A4CBC8AE-0008-7FDC-57F4-D1CE25E77150}"/>
              </a:ext>
            </a:extLst>
          </p:cNvPr>
          <p:cNvSpPr txBox="1"/>
          <p:nvPr/>
        </p:nvSpPr>
        <p:spPr>
          <a:xfrm>
            <a:off x="193180" y="1411356"/>
            <a:ext cx="11284117" cy="1077218"/>
          </a:xfrm>
          <a:prstGeom prst="rect">
            <a:avLst/>
          </a:prstGeom>
          <a:noFill/>
        </p:spPr>
        <p:txBody>
          <a:bodyPr wrap="square" rtlCol="0">
            <a:spAutoFit/>
          </a:bodyPr>
          <a:lstStyle/>
          <a:p>
            <a:pPr marL="514350" indent="-514350">
              <a:buFont typeface="+mj-lt"/>
              <a:buAutoNum type="arabicPeriod"/>
            </a:pPr>
            <a:r>
              <a:rPr lang="en-US" sz="3200" dirty="0"/>
              <a:t>Ingesting Local Markdown Files</a:t>
            </a:r>
          </a:p>
          <a:p>
            <a:pPr marL="514350" indent="-514350">
              <a:buFont typeface="+mj-lt"/>
              <a:buAutoNum type="arabicPeriod"/>
            </a:pPr>
            <a:r>
              <a:rPr lang="en-US" sz="3200" dirty="0"/>
              <a:t>Full Blown API Integration Graph Connector</a:t>
            </a:r>
          </a:p>
        </p:txBody>
      </p:sp>
    </p:spTree>
    <p:extLst>
      <p:ext uri="{BB962C8B-B14F-4D97-AF65-F5344CB8AC3E}">
        <p14:creationId xmlns:p14="http://schemas.microsoft.com/office/powerpoint/2010/main" val="223604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7B8FC0-3272-4B78-458A-4E7D1DC90932}"/>
              </a:ext>
            </a:extLst>
          </p:cNvPr>
          <p:cNvPicPr>
            <a:picLocks noChangeAspect="1"/>
          </p:cNvPicPr>
          <p:nvPr/>
        </p:nvPicPr>
        <p:blipFill>
          <a:blip r:embed="rId2"/>
          <a:stretch>
            <a:fillRect/>
          </a:stretch>
        </p:blipFill>
        <p:spPr>
          <a:xfrm>
            <a:off x="324394" y="1100739"/>
            <a:ext cx="4231841" cy="3684621"/>
          </a:xfrm>
          <a:prstGeom prst="rect">
            <a:avLst/>
          </a:prstGeom>
        </p:spPr>
      </p:pic>
      <p:pic>
        <p:nvPicPr>
          <p:cNvPr id="3" name="Picture 2">
            <a:extLst>
              <a:ext uri="{FF2B5EF4-FFF2-40B4-BE49-F238E27FC236}">
                <a16:creationId xmlns:a16="http://schemas.microsoft.com/office/drawing/2014/main" id="{0227EE6A-B827-15F4-DB54-DE30DEAF223E}"/>
              </a:ext>
            </a:extLst>
          </p:cNvPr>
          <p:cNvPicPr>
            <a:picLocks noChangeAspect="1"/>
          </p:cNvPicPr>
          <p:nvPr/>
        </p:nvPicPr>
        <p:blipFill>
          <a:blip r:embed="rId3"/>
          <a:stretch>
            <a:fillRect/>
          </a:stretch>
        </p:blipFill>
        <p:spPr>
          <a:xfrm>
            <a:off x="7304730" y="1133627"/>
            <a:ext cx="3715366" cy="3607151"/>
          </a:xfrm>
          <a:prstGeom prst="rect">
            <a:avLst/>
          </a:prstGeom>
        </p:spPr>
      </p:pic>
      <p:sp>
        <p:nvSpPr>
          <p:cNvPr id="4" name="Content Placeholder 4">
            <a:extLst>
              <a:ext uri="{FF2B5EF4-FFF2-40B4-BE49-F238E27FC236}">
                <a16:creationId xmlns:a16="http://schemas.microsoft.com/office/drawing/2014/main" id="{10232CE2-31A7-7792-BB4E-E3FB4FD46B4E}"/>
              </a:ext>
            </a:extLst>
          </p:cNvPr>
          <p:cNvSpPr txBox="1">
            <a:spLocks/>
          </p:cNvSpPr>
          <p:nvPr/>
        </p:nvSpPr>
        <p:spPr>
          <a:xfrm>
            <a:off x="380876" y="333361"/>
            <a:ext cx="4175359" cy="625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US" sz="3600" b="1" dirty="0">
                <a:solidFill>
                  <a:schemeClr val="tx1">
                    <a:lumMod val="95000"/>
                    <a:lumOff val="5000"/>
                  </a:schemeClr>
                </a:solidFill>
                <a:effectLst/>
              </a:rPr>
              <a:t>Demo Artefacts</a:t>
            </a:r>
            <a:endParaRPr lang="en-US" sz="3600" b="1" dirty="0">
              <a:solidFill>
                <a:schemeClr val="tx1">
                  <a:lumMod val="95000"/>
                  <a:lumOff val="5000"/>
                </a:schemeClr>
              </a:solidFill>
            </a:endParaRPr>
          </a:p>
        </p:txBody>
      </p:sp>
      <p:sp>
        <p:nvSpPr>
          <p:cNvPr id="7" name="Content Placeholder 4">
            <a:extLst>
              <a:ext uri="{FF2B5EF4-FFF2-40B4-BE49-F238E27FC236}">
                <a16:creationId xmlns:a16="http://schemas.microsoft.com/office/drawing/2014/main" id="{B0F6091F-A4B6-4A44-102F-D6CB66DEE9C3}"/>
              </a:ext>
            </a:extLst>
          </p:cNvPr>
          <p:cNvSpPr txBox="1">
            <a:spLocks/>
          </p:cNvSpPr>
          <p:nvPr/>
        </p:nvSpPr>
        <p:spPr>
          <a:xfrm>
            <a:off x="7074733" y="475409"/>
            <a:ext cx="4175359" cy="6253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US" sz="3600" b="1" dirty="0">
                <a:solidFill>
                  <a:schemeClr val="tx1">
                    <a:lumMod val="95000"/>
                    <a:lumOff val="5000"/>
                  </a:schemeClr>
                </a:solidFill>
              </a:rPr>
              <a:t>Connect Me</a:t>
            </a:r>
          </a:p>
        </p:txBody>
      </p:sp>
    </p:spTree>
    <p:extLst>
      <p:ext uri="{BB962C8B-B14F-4D97-AF65-F5344CB8AC3E}">
        <p14:creationId xmlns:p14="http://schemas.microsoft.com/office/powerpoint/2010/main" val="95631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ED5F5-D1E9-270F-C284-F3BB9D9BD1D3}"/>
              </a:ext>
            </a:extLst>
          </p:cNvPr>
          <p:cNvSpPr>
            <a:spLocks noGrp="1"/>
          </p:cNvSpPr>
          <p:nvPr>
            <p:ph type="title"/>
          </p:nvPr>
        </p:nvSpPr>
        <p:spPr>
          <a:xfrm>
            <a:off x="482013" y="262820"/>
            <a:ext cx="4089987" cy="1600200"/>
          </a:xfrm>
        </p:spPr>
        <p:txBody>
          <a:bodyPr>
            <a:normAutofit/>
          </a:bodyPr>
          <a:lstStyle/>
          <a:p>
            <a:r>
              <a:rPr lang="en-US" sz="5000" b="1" dirty="0">
                <a:solidFill>
                  <a:srgbClr val="002060"/>
                </a:solidFill>
                <a:latin typeface="Roboto" panose="02000000000000000000" pitchFamily="2" charset="0"/>
                <a:ea typeface="Roboto" panose="02000000000000000000" pitchFamily="2" charset="0"/>
                <a:cs typeface="Roboto" panose="02000000000000000000" pitchFamily="2" charset="0"/>
              </a:rPr>
              <a:t>Next Session</a:t>
            </a:r>
            <a:endParaRPr lang="en-IN" sz="5000" b="1" dirty="0">
              <a:latin typeface="Roboto" panose="02000000000000000000" pitchFamily="2" charset="0"/>
              <a:ea typeface="Roboto" panose="02000000000000000000" pitchFamily="2" charset="0"/>
              <a:cs typeface="Roboto" panose="02000000000000000000" pitchFamily="2" charset="0"/>
            </a:endParaRPr>
          </a:p>
        </p:txBody>
      </p:sp>
      <p:sp>
        <p:nvSpPr>
          <p:cNvPr id="4" name="Text Placeholder 3">
            <a:extLst>
              <a:ext uri="{FF2B5EF4-FFF2-40B4-BE49-F238E27FC236}">
                <a16:creationId xmlns:a16="http://schemas.microsoft.com/office/drawing/2014/main" id="{301CAD7E-D3A8-7FBE-C4A5-84FF46AECCCE}"/>
              </a:ext>
            </a:extLst>
          </p:cNvPr>
          <p:cNvSpPr>
            <a:spLocks noGrp="1"/>
          </p:cNvSpPr>
          <p:nvPr>
            <p:ph type="body" sz="half" idx="2"/>
          </p:nvPr>
        </p:nvSpPr>
        <p:spPr>
          <a:xfrm>
            <a:off x="482014" y="2789928"/>
            <a:ext cx="3932237" cy="551576"/>
          </a:xfrm>
        </p:spPr>
        <p:txBody>
          <a:bodyPr>
            <a:normAutofit fontScale="70000" lnSpcReduction="20000"/>
          </a:bodyPr>
          <a:lstStyle/>
          <a:p>
            <a:r>
              <a:rPr lang="en-US" sz="3000" b="1" dirty="0">
                <a:solidFill>
                  <a:schemeClr val="accent2"/>
                </a:solidFill>
                <a:latin typeface="Roboto" panose="02000000000000000000" pitchFamily="2" charset="0"/>
                <a:ea typeface="Roboto" panose="02000000000000000000" pitchFamily="2" charset="0"/>
                <a:cs typeface="Roboto" panose="02000000000000000000" pitchFamily="2" charset="0"/>
              </a:rPr>
              <a:t>Creating Interactive Components in Power Pages</a:t>
            </a:r>
            <a:endParaRPr lang="en-IN" sz="3000" b="1"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916B07AC-A777-D02C-262F-E893AEF661B8}"/>
              </a:ext>
            </a:extLst>
          </p:cNvPr>
          <p:cNvSpPr txBox="1">
            <a:spLocks/>
          </p:cNvSpPr>
          <p:nvPr/>
        </p:nvSpPr>
        <p:spPr>
          <a:xfrm>
            <a:off x="7173539" y="457200"/>
            <a:ext cx="3975692" cy="6057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2800" spc="300" dirty="0">
                <a:solidFill>
                  <a:schemeClr val="bg1"/>
                </a:solidFill>
                <a:latin typeface="Roboto" panose="02000000000000000000" pitchFamily="2" charset="0"/>
                <a:ea typeface="Roboto" panose="02000000000000000000" pitchFamily="2" charset="0"/>
                <a:cs typeface="Roboto" panose="02000000000000000000" pitchFamily="2" charset="0"/>
              </a:rPr>
              <a:t>SPEAKERS PANEL</a:t>
            </a:r>
          </a:p>
        </p:txBody>
      </p:sp>
      <p:sp>
        <p:nvSpPr>
          <p:cNvPr id="6" name="Content Placeholder 4">
            <a:extLst>
              <a:ext uri="{FF2B5EF4-FFF2-40B4-BE49-F238E27FC236}">
                <a16:creationId xmlns:a16="http://schemas.microsoft.com/office/drawing/2014/main" id="{845D4D33-1856-BDE8-F3C4-4F26DE620107}"/>
              </a:ext>
            </a:extLst>
          </p:cNvPr>
          <p:cNvSpPr txBox="1">
            <a:spLocks/>
          </p:cNvSpPr>
          <p:nvPr/>
        </p:nvSpPr>
        <p:spPr>
          <a:xfrm>
            <a:off x="6881393" y="4136831"/>
            <a:ext cx="4559984" cy="404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IN" b="1" i="0" dirty="0">
                <a:solidFill>
                  <a:schemeClr val="bg1"/>
                </a:solidFill>
                <a:effectLst/>
                <a:latin typeface="-apple-system"/>
              </a:rPr>
              <a:t>Bhargav Reddy</a:t>
            </a:r>
            <a:endParaRPr lang="en-US" b="1" dirty="0">
              <a:solidFill>
                <a:schemeClr val="bg1"/>
              </a:solidFill>
            </a:endParaRPr>
          </a:p>
        </p:txBody>
      </p:sp>
      <p:sp>
        <p:nvSpPr>
          <p:cNvPr id="7" name="Content Placeholder 4">
            <a:extLst>
              <a:ext uri="{FF2B5EF4-FFF2-40B4-BE49-F238E27FC236}">
                <a16:creationId xmlns:a16="http://schemas.microsoft.com/office/drawing/2014/main" id="{1EB05F72-3800-5630-16CF-00ED63C7EB93}"/>
              </a:ext>
            </a:extLst>
          </p:cNvPr>
          <p:cNvSpPr txBox="1">
            <a:spLocks/>
          </p:cNvSpPr>
          <p:nvPr/>
        </p:nvSpPr>
        <p:spPr>
          <a:xfrm>
            <a:off x="7292956" y="4541121"/>
            <a:ext cx="3736859" cy="669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IN" sz="1600" b="0" i="0" dirty="0">
                <a:solidFill>
                  <a:schemeClr val="bg1"/>
                </a:solidFill>
                <a:effectLst/>
                <a:latin typeface="Roboto" panose="02000000000000000000" pitchFamily="2" charset="0"/>
              </a:rPr>
              <a:t>Solution Architect</a:t>
            </a:r>
          </a:p>
          <a:p>
            <a:pPr marL="0" indent="0" algn="ctr">
              <a:lnSpc>
                <a:spcPct val="100000"/>
              </a:lnSpc>
              <a:spcBef>
                <a:spcPts val="600"/>
              </a:spcBef>
              <a:spcAft>
                <a:spcPts val="600"/>
              </a:spcAft>
              <a:buClr>
                <a:srgbClr val="086DB4"/>
              </a:buClr>
              <a:buSzPct val="150000"/>
              <a:buNone/>
            </a:pPr>
            <a:endParaRPr lang="en-US" sz="1400" dirty="0">
              <a:solidFill>
                <a:schemeClr val="bg1"/>
              </a:solidFill>
            </a:endParaRPr>
          </a:p>
        </p:txBody>
      </p:sp>
      <p:cxnSp>
        <p:nvCxnSpPr>
          <p:cNvPr id="8" name="Straight Connector 7">
            <a:extLst>
              <a:ext uri="{FF2B5EF4-FFF2-40B4-BE49-F238E27FC236}">
                <a16:creationId xmlns:a16="http://schemas.microsoft.com/office/drawing/2014/main" id="{9D5F555B-DE45-55F8-1CB7-5BDFF276E910}"/>
              </a:ext>
            </a:extLst>
          </p:cNvPr>
          <p:cNvCxnSpPr>
            <a:cxnSpLocks/>
          </p:cNvCxnSpPr>
          <p:nvPr/>
        </p:nvCxnSpPr>
        <p:spPr>
          <a:xfrm>
            <a:off x="8812340" y="5401945"/>
            <a:ext cx="6980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7D9D5A-44FC-6A63-8BD4-DDDB52FF14A0}"/>
              </a:ext>
            </a:extLst>
          </p:cNvPr>
          <p:cNvCxnSpPr/>
          <p:nvPr/>
        </p:nvCxnSpPr>
        <p:spPr>
          <a:xfrm>
            <a:off x="571340" y="1863020"/>
            <a:ext cx="5015728"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4B67EE7B-5B6B-4F44-147E-99B85205813A}"/>
              </a:ext>
            </a:extLst>
          </p:cNvPr>
          <p:cNvSpPr txBox="1">
            <a:spLocks/>
          </p:cNvSpPr>
          <p:nvPr/>
        </p:nvSpPr>
        <p:spPr>
          <a:xfrm>
            <a:off x="482013" y="4265333"/>
            <a:ext cx="3932237" cy="5515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dirty="0">
                <a:solidFill>
                  <a:schemeClr val="accent2"/>
                </a:solidFill>
                <a:latin typeface="Roboto" panose="02000000000000000000" pitchFamily="2" charset="0"/>
                <a:ea typeface="Roboto" panose="02000000000000000000" pitchFamily="2" charset="0"/>
                <a:cs typeface="Roboto" panose="02000000000000000000" pitchFamily="2" charset="0"/>
              </a:rPr>
              <a:t>11.45 AM – 12.30 PM</a:t>
            </a:r>
            <a:endParaRPr lang="en-IN" sz="1800"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1CA8950B-AFEA-C701-156B-FAF56CB8F767}"/>
              </a:ext>
            </a:extLst>
          </p:cNvPr>
          <p:cNvPicPr>
            <a:picLocks noChangeAspect="1"/>
          </p:cNvPicPr>
          <p:nvPr/>
        </p:nvPicPr>
        <p:blipFill>
          <a:blip r:embed="rId2"/>
          <a:stretch>
            <a:fillRect/>
          </a:stretch>
        </p:blipFill>
        <p:spPr>
          <a:xfrm>
            <a:off x="8138397" y="1497932"/>
            <a:ext cx="2414867" cy="2436754"/>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39192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9C75A-B4A6-E1E1-3B86-2948538A4B6A}"/>
              </a:ext>
            </a:extLst>
          </p:cNvPr>
          <p:cNvSpPr>
            <a:spLocks noGrp="1"/>
          </p:cNvSpPr>
          <p:nvPr>
            <p:ph type="title"/>
          </p:nvPr>
        </p:nvSpPr>
        <p:spPr>
          <a:xfrm>
            <a:off x="642664" y="2492593"/>
            <a:ext cx="10515600" cy="936407"/>
          </a:xfrm>
        </p:spPr>
        <p:txBody>
          <a:bodyPr/>
          <a:lstStyle/>
          <a:p>
            <a:r>
              <a:rPr lang="en-US">
                <a:solidFill>
                  <a:schemeClr val="bg1"/>
                </a:solidFill>
              </a:rPr>
              <a:t>Thank You</a:t>
            </a:r>
            <a:endParaRPr lang="en-US" dirty="0">
              <a:solidFill>
                <a:schemeClr val="bg1"/>
              </a:solidFill>
            </a:endParaRPr>
          </a:p>
        </p:txBody>
      </p:sp>
    </p:spTree>
    <p:extLst>
      <p:ext uri="{BB962C8B-B14F-4D97-AF65-F5344CB8AC3E}">
        <p14:creationId xmlns:p14="http://schemas.microsoft.com/office/powerpoint/2010/main" val="114445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9C75A-B4A6-E1E1-3B86-2948538A4B6A}"/>
              </a:ext>
            </a:extLst>
          </p:cNvPr>
          <p:cNvSpPr>
            <a:spLocks noGrp="1"/>
          </p:cNvSpPr>
          <p:nvPr>
            <p:ph type="title"/>
          </p:nvPr>
        </p:nvSpPr>
        <p:spPr>
          <a:xfrm>
            <a:off x="642664" y="2492593"/>
            <a:ext cx="10515600" cy="936407"/>
          </a:xfrm>
        </p:spPr>
        <p:txBody>
          <a:bodyPr/>
          <a:lstStyle/>
          <a:p>
            <a:r>
              <a:rPr lang="en-US" dirty="0">
                <a:solidFill>
                  <a:schemeClr val="bg1"/>
                </a:solidFill>
              </a:rPr>
              <a:t>Appendix</a:t>
            </a:r>
          </a:p>
        </p:txBody>
      </p:sp>
    </p:spTree>
    <p:extLst>
      <p:ext uri="{BB962C8B-B14F-4D97-AF65-F5344CB8AC3E}">
        <p14:creationId xmlns:p14="http://schemas.microsoft.com/office/powerpoint/2010/main" val="354096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3026-FE98-F27D-A7AD-5067B0914592}"/>
              </a:ext>
            </a:extLst>
          </p:cNvPr>
          <p:cNvSpPr>
            <a:spLocks noGrp="1"/>
          </p:cNvSpPr>
          <p:nvPr>
            <p:ph type="title"/>
          </p:nvPr>
        </p:nvSpPr>
        <p:spPr>
          <a:xfrm>
            <a:off x="523875" y="5317240"/>
            <a:ext cx="11210925" cy="744836"/>
          </a:xfrm>
        </p:spPr>
        <p:txBody>
          <a:bodyPr>
            <a:normAutofit/>
          </a:bodyPr>
          <a:lstStyle/>
          <a:p>
            <a:pPr algn="ctr"/>
            <a:endParaRPr lang="en-US" sz="3600" dirty="0">
              <a:solidFill>
                <a:schemeClr val="tx1">
                  <a:lumMod val="85000"/>
                  <a:lumOff val="15000"/>
                </a:schemeClr>
              </a:solidFill>
            </a:endParaRPr>
          </a:p>
        </p:txBody>
      </p:sp>
      <p:sp>
        <p:nvSpPr>
          <p:cNvPr id="3" name="AutoShape 2">
            <a:extLst>
              <a:ext uri="{FF2B5EF4-FFF2-40B4-BE49-F238E27FC236}">
                <a16:creationId xmlns:a16="http://schemas.microsoft.com/office/drawing/2014/main" id="{B6A4196D-B379-CA5F-8985-91E1C8A291B9}"/>
              </a:ext>
            </a:extLst>
          </p:cNvPr>
          <p:cNvSpPr>
            <a:spLocks noChangeAspect="1" noChangeArrowheads="1"/>
          </p:cNvSpPr>
          <p:nvPr/>
        </p:nvSpPr>
        <p:spPr bwMode="auto">
          <a:xfrm>
            <a:off x="5943599" y="3276599"/>
            <a:ext cx="3737113" cy="37371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37EBBC12-EF5C-A7A8-7FAC-E5CB81AD92A6}"/>
              </a:ext>
            </a:extLst>
          </p:cNvPr>
          <p:cNvSpPr>
            <a:spLocks noChangeAspect="1" noChangeArrowheads="1"/>
          </p:cNvSpPr>
          <p:nvPr/>
        </p:nvSpPr>
        <p:spPr bwMode="auto">
          <a:xfrm>
            <a:off x="5943600" y="3276600"/>
            <a:ext cx="3359426" cy="3359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screenshot of a computer program&#10;&#10;Description automatically generated">
            <a:extLst>
              <a:ext uri="{FF2B5EF4-FFF2-40B4-BE49-F238E27FC236}">
                <a16:creationId xmlns:a16="http://schemas.microsoft.com/office/drawing/2014/main" id="{AAF2CF66-88EA-7184-2514-05CDB3DD2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0" y="-25678"/>
            <a:ext cx="11767930" cy="6604551"/>
          </a:xfrm>
          <a:prstGeom prst="rect">
            <a:avLst/>
          </a:prstGeom>
        </p:spPr>
      </p:pic>
    </p:spTree>
    <p:extLst>
      <p:ext uri="{BB962C8B-B14F-4D97-AF65-F5344CB8AC3E}">
        <p14:creationId xmlns:p14="http://schemas.microsoft.com/office/powerpoint/2010/main" val="177450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C87F-AC4A-BC88-0C67-C798F2DA0E63}"/>
              </a:ext>
            </a:extLst>
          </p:cNvPr>
          <p:cNvSpPr txBox="1">
            <a:spLocks/>
          </p:cNvSpPr>
          <p:nvPr/>
        </p:nvSpPr>
        <p:spPr>
          <a:xfrm>
            <a:off x="198435" y="50429"/>
            <a:ext cx="11284117" cy="480475"/>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sz="3200" dirty="0">
                <a:solidFill>
                  <a:srgbClr val="002060"/>
                </a:solidFill>
              </a:rPr>
              <a:t>Why Graph Connectors are relevant</a:t>
            </a:r>
          </a:p>
        </p:txBody>
      </p:sp>
      <p:pic>
        <p:nvPicPr>
          <p:cNvPr id="8" name="Picture 7" descr="A close-up of a folder&#10;&#10;Description automatically generated">
            <a:extLst>
              <a:ext uri="{FF2B5EF4-FFF2-40B4-BE49-F238E27FC236}">
                <a16:creationId xmlns:a16="http://schemas.microsoft.com/office/drawing/2014/main" id="{ABE70847-5EBB-2454-9BE8-5A7A77528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193" y="1131395"/>
            <a:ext cx="1828800" cy="1536700"/>
          </a:xfrm>
          <a:prstGeom prst="rect">
            <a:avLst/>
          </a:prstGeom>
        </p:spPr>
      </p:pic>
      <p:sp>
        <p:nvSpPr>
          <p:cNvPr id="9" name="TextBox 8">
            <a:extLst>
              <a:ext uri="{FF2B5EF4-FFF2-40B4-BE49-F238E27FC236}">
                <a16:creationId xmlns:a16="http://schemas.microsoft.com/office/drawing/2014/main" id="{F208488B-7917-9D06-405B-EC018D843C3A}"/>
              </a:ext>
            </a:extLst>
          </p:cNvPr>
          <p:cNvSpPr txBox="1"/>
          <p:nvPr/>
        </p:nvSpPr>
        <p:spPr>
          <a:xfrm>
            <a:off x="709448" y="2727434"/>
            <a:ext cx="2617076" cy="646331"/>
          </a:xfrm>
          <a:prstGeom prst="rect">
            <a:avLst/>
          </a:prstGeom>
          <a:noFill/>
        </p:spPr>
        <p:txBody>
          <a:bodyPr wrap="square" rtlCol="0">
            <a:spAutoFit/>
          </a:bodyPr>
          <a:lstStyle/>
          <a:p>
            <a:r>
              <a:rPr lang="en-US"/>
              <a:t>Grounding the data for Copilot</a:t>
            </a:r>
            <a:endParaRPr lang="en-US" dirty="0"/>
          </a:p>
        </p:txBody>
      </p:sp>
      <p:pic>
        <p:nvPicPr>
          <p:cNvPr id="10" name="Picture 9">
            <a:extLst>
              <a:ext uri="{FF2B5EF4-FFF2-40B4-BE49-F238E27FC236}">
                <a16:creationId xmlns:a16="http://schemas.microsoft.com/office/drawing/2014/main" id="{8C5CE24B-0A39-41D0-F5F8-2337BE5F0059}"/>
              </a:ext>
            </a:extLst>
          </p:cNvPr>
          <p:cNvPicPr>
            <a:picLocks noChangeAspect="1"/>
          </p:cNvPicPr>
          <p:nvPr/>
        </p:nvPicPr>
        <p:blipFill>
          <a:blip r:embed="rId3"/>
          <a:stretch>
            <a:fillRect/>
          </a:stretch>
        </p:blipFill>
        <p:spPr>
          <a:xfrm>
            <a:off x="4398579" y="1281315"/>
            <a:ext cx="2222938" cy="1548118"/>
          </a:xfrm>
          <a:prstGeom prst="rect">
            <a:avLst/>
          </a:prstGeom>
        </p:spPr>
      </p:pic>
      <p:sp>
        <p:nvSpPr>
          <p:cNvPr id="11" name="TextBox 10">
            <a:extLst>
              <a:ext uri="{FF2B5EF4-FFF2-40B4-BE49-F238E27FC236}">
                <a16:creationId xmlns:a16="http://schemas.microsoft.com/office/drawing/2014/main" id="{0F0415BF-938C-11C8-BBE4-066DF89BBC7B}"/>
              </a:ext>
            </a:extLst>
          </p:cNvPr>
          <p:cNvSpPr txBox="1"/>
          <p:nvPr/>
        </p:nvSpPr>
        <p:spPr>
          <a:xfrm>
            <a:off x="4091151" y="2782136"/>
            <a:ext cx="3255580" cy="369332"/>
          </a:xfrm>
          <a:prstGeom prst="rect">
            <a:avLst/>
          </a:prstGeom>
          <a:noFill/>
        </p:spPr>
        <p:txBody>
          <a:bodyPr wrap="square" rtlCol="0">
            <a:spAutoFit/>
          </a:bodyPr>
          <a:lstStyle/>
          <a:p>
            <a:r>
              <a:rPr lang="en-US"/>
              <a:t>Unifying the Search Experience</a:t>
            </a:r>
            <a:endParaRPr lang="en-US" dirty="0"/>
          </a:p>
        </p:txBody>
      </p:sp>
      <p:pic>
        <p:nvPicPr>
          <p:cNvPr id="12" name="Picture 11">
            <a:extLst>
              <a:ext uri="{FF2B5EF4-FFF2-40B4-BE49-F238E27FC236}">
                <a16:creationId xmlns:a16="http://schemas.microsoft.com/office/drawing/2014/main" id="{B85EDB69-F031-0A86-F545-27915CF443E8}"/>
              </a:ext>
            </a:extLst>
          </p:cNvPr>
          <p:cNvPicPr>
            <a:picLocks noChangeAspect="1"/>
          </p:cNvPicPr>
          <p:nvPr/>
        </p:nvPicPr>
        <p:blipFill>
          <a:blip r:embed="rId4"/>
          <a:stretch>
            <a:fillRect/>
          </a:stretch>
        </p:blipFill>
        <p:spPr>
          <a:xfrm>
            <a:off x="8467635" y="1179317"/>
            <a:ext cx="2059549" cy="1548117"/>
          </a:xfrm>
          <a:prstGeom prst="rect">
            <a:avLst/>
          </a:prstGeom>
        </p:spPr>
      </p:pic>
      <p:sp>
        <p:nvSpPr>
          <p:cNvPr id="13" name="TextBox 12">
            <a:extLst>
              <a:ext uri="{FF2B5EF4-FFF2-40B4-BE49-F238E27FC236}">
                <a16:creationId xmlns:a16="http://schemas.microsoft.com/office/drawing/2014/main" id="{4B4792D9-AE2D-EB15-A19A-E307F9F45FA5}"/>
              </a:ext>
            </a:extLst>
          </p:cNvPr>
          <p:cNvSpPr txBox="1"/>
          <p:nvPr/>
        </p:nvSpPr>
        <p:spPr>
          <a:xfrm>
            <a:off x="8226972" y="2773776"/>
            <a:ext cx="3255580" cy="646331"/>
          </a:xfrm>
          <a:prstGeom prst="rect">
            <a:avLst/>
          </a:prstGeom>
          <a:noFill/>
        </p:spPr>
        <p:txBody>
          <a:bodyPr wrap="square" rtlCol="0">
            <a:spAutoFit/>
          </a:bodyPr>
          <a:lstStyle/>
          <a:p>
            <a:r>
              <a:rPr lang="en-US"/>
              <a:t>Data in single canvas without context switching</a:t>
            </a:r>
            <a:endParaRPr lang="en-US" dirty="0"/>
          </a:p>
        </p:txBody>
      </p:sp>
    </p:spTree>
    <p:extLst>
      <p:ext uri="{BB962C8B-B14F-4D97-AF65-F5344CB8AC3E}">
        <p14:creationId xmlns:p14="http://schemas.microsoft.com/office/powerpoint/2010/main" val="149299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06DEE-E3E2-A87B-251E-67080B2315A7}"/>
              </a:ext>
            </a:extLst>
          </p:cNvPr>
          <p:cNvSpPr txBox="1">
            <a:spLocks/>
          </p:cNvSpPr>
          <p:nvPr/>
        </p:nvSpPr>
        <p:spPr>
          <a:xfrm>
            <a:off x="486376" y="-29699"/>
            <a:ext cx="112192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3A57"/>
                </a:solidFill>
                <a:latin typeface="+mj-lt"/>
                <a:ea typeface="+mj-ea"/>
                <a:cs typeface="+mj-cs"/>
              </a:defRPr>
            </a:lvl1pPr>
          </a:lstStyle>
          <a:p>
            <a:pPr algn="ctr"/>
            <a:r>
              <a:rPr lang="en-US" sz="3000" dirty="0">
                <a:solidFill>
                  <a:srgbClr val="002060"/>
                </a:solidFill>
                <a:latin typeface="Roboto" panose="02000000000000000000" pitchFamily="2" charset="0"/>
                <a:ea typeface="Roboto" panose="02000000000000000000" pitchFamily="2" charset="0"/>
                <a:cs typeface="Roboto" panose="02000000000000000000" pitchFamily="2" charset="0"/>
              </a:rPr>
              <a:t>A Big Thank You to all the Sponsors!</a:t>
            </a:r>
          </a:p>
        </p:txBody>
      </p:sp>
      <p:sp>
        <p:nvSpPr>
          <p:cNvPr id="3" name="Rectangle 2">
            <a:extLst>
              <a:ext uri="{FF2B5EF4-FFF2-40B4-BE49-F238E27FC236}">
                <a16:creationId xmlns:a16="http://schemas.microsoft.com/office/drawing/2014/main" id="{85B9FB88-E45F-55FB-0EFA-619114A6C28B}"/>
              </a:ext>
            </a:extLst>
          </p:cNvPr>
          <p:cNvSpPr/>
          <p:nvPr/>
        </p:nvSpPr>
        <p:spPr>
          <a:xfrm flipV="1">
            <a:off x="2873821" y="942890"/>
            <a:ext cx="6444345" cy="45719"/>
          </a:xfrm>
          <a:prstGeom prst="rect">
            <a:avLst/>
          </a:prstGeom>
          <a:solidFill>
            <a:schemeClr val="tx2">
              <a:lumMod val="60000"/>
              <a:lumOff val="40000"/>
            </a:schemeClr>
          </a:solidFill>
          <a:ln>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pic>
        <p:nvPicPr>
          <p:cNvPr id="5" name="Picture 4">
            <a:extLst>
              <a:ext uri="{FF2B5EF4-FFF2-40B4-BE49-F238E27FC236}">
                <a16:creationId xmlns:a16="http://schemas.microsoft.com/office/drawing/2014/main" id="{23014E4A-66E7-E060-F227-2E8DD5E16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546" y="1605402"/>
            <a:ext cx="1872893" cy="501887"/>
          </a:xfrm>
          <a:prstGeom prst="rect">
            <a:avLst/>
          </a:prstGeom>
        </p:spPr>
      </p:pic>
      <p:pic>
        <p:nvPicPr>
          <p:cNvPr id="7" name="Picture 6">
            <a:extLst>
              <a:ext uri="{FF2B5EF4-FFF2-40B4-BE49-F238E27FC236}">
                <a16:creationId xmlns:a16="http://schemas.microsoft.com/office/drawing/2014/main" id="{462DC80B-7979-E0C2-12A3-4426B67E75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13" y="2985935"/>
            <a:ext cx="2674213" cy="443065"/>
          </a:xfrm>
          <a:prstGeom prst="rect">
            <a:avLst/>
          </a:prstGeom>
        </p:spPr>
      </p:pic>
      <p:pic>
        <p:nvPicPr>
          <p:cNvPr id="9" name="Picture 8">
            <a:extLst>
              <a:ext uri="{FF2B5EF4-FFF2-40B4-BE49-F238E27FC236}">
                <a16:creationId xmlns:a16="http://schemas.microsoft.com/office/drawing/2014/main" id="{E8401236-CC1E-7B5A-100B-E81B7DA6D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0181" y="1520416"/>
            <a:ext cx="1982426" cy="558430"/>
          </a:xfrm>
          <a:prstGeom prst="rect">
            <a:avLst/>
          </a:prstGeom>
        </p:spPr>
      </p:pic>
      <p:pic>
        <p:nvPicPr>
          <p:cNvPr id="11" name="Picture 10">
            <a:extLst>
              <a:ext uri="{FF2B5EF4-FFF2-40B4-BE49-F238E27FC236}">
                <a16:creationId xmlns:a16="http://schemas.microsoft.com/office/drawing/2014/main" id="{71BE5915-85CF-75B9-3BE2-A90D11FD7D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7987" y="4185795"/>
            <a:ext cx="1755266" cy="709198"/>
          </a:xfrm>
          <a:prstGeom prst="rect">
            <a:avLst/>
          </a:prstGeom>
        </p:spPr>
      </p:pic>
      <p:pic>
        <p:nvPicPr>
          <p:cNvPr id="13" name="Picture 12" descr="A close up of a logo&#10;&#10;Description automatically generated">
            <a:extLst>
              <a:ext uri="{FF2B5EF4-FFF2-40B4-BE49-F238E27FC236}">
                <a16:creationId xmlns:a16="http://schemas.microsoft.com/office/drawing/2014/main" id="{3CA8A0ED-80AC-349A-4861-89CFC859F2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3277" y="4383405"/>
            <a:ext cx="2799230" cy="660196"/>
          </a:xfrm>
          <a:prstGeom prst="rect">
            <a:avLst/>
          </a:prstGeom>
        </p:spPr>
      </p:pic>
      <p:pic>
        <p:nvPicPr>
          <p:cNvPr id="15" name="Picture 14" descr="A blue and orange text&#10;&#10;Description automatically generated">
            <a:extLst>
              <a:ext uri="{FF2B5EF4-FFF2-40B4-BE49-F238E27FC236}">
                <a16:creationId xmlns:a16="http://schemas.microsoft.com/office/drawing/2014/main" id="{EDA70D68-04A7-1128-1219-387A3874C5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0368" y="2915249"/>
            <a:ext cx="3261369" cy="660196"/>
          </a:xfrm>
          <a:prstGeom prst="rect">
            <a:avLst/>
          </a:prstGeom>
        </p:spPr>
      </p:pic>
      <p:pic>
        <p:nvPicPr>
          <p:cNvPr id="17" name="Picture 16" descr="A blue and black logo&#10;&#10;Description automatically generated">
            <a:extLst>
              <a:ext uri="{FF2B5EF4-FFF2-40B4-BE49-F238E27FC236}">
                <a16:creationId xmlns:a16="http://schemas.microsoft.com/office/drawing/2014/main" id="{95CF67CF-B28C-6090-49DC-78F39D4126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7015" y="1591441"/>
            <a:ext cx="1109599" cy="637699"/>
          </a:xfrm>
          <a:prstGeom prst="rect">
            <a:avLst/>
          </a:prstGeom>
        </p:spPr>
      </p:pic>
      <p:pic>
        <p:nvPicPr>
          <p:cNvPr id="6" name="Picture 5" descr="A logo for a car company&#10;&#10;Description automatically generated">
            <a:extLst>
              <a:ext uri="{FF2B5EF4-FFF2-40B4-BE49-F238E27FC236}">
                <a16:creationId xmlns:a16="http://schemas.microsoft.com/office/drawing/2014/main" id="{64A4CE68-2777-07B2-F2D1-216300A3E6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33878" y="2782291"/>
            <a:ext cx="2515032" cy="926113"/>
          </a:xfrm>
          <a:prstGeom prst="rect">
            <a:avLst/>
          </a:prstGeom>
        </p:spPr>
      </p:pic>
    </p:spTree>
    <p:extLst>
      <p:ext uri="{BB962C8B-B14F-4D97-AF65-F5344CB8AC3E}">
        <p14:creationId xmlns:p14="http://schemas.microsoft.com/office/powerpoint/2010/main" val="309192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BC57F69-9F61-1925-6B7D-ED396C760D83}"/>
              </a:ext>
            </a:extLst>
          </p:cNvPr>
          <p:cNvSpPr/>
          <p:nvPr/>
        </p:nvSpPr>
        <p:spPr>
          <a:xfrm>
            <a:off x="6006516" y="1045029"/>
            <a:ext cx="6185483" cy="45458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6F066DD-E753-E5A4-1ECA-C3048BEC2100}"/>
              </a:ext>
            </a:extLst>
          </p:cNvPr>
          <p:cNvSpPr>
            <a:spLocks noGrp="1"/>
          </p:cNvSpPr>
          <p:nvPr>
            <p:ph type="title"/>
          </p:nvPr>
        </p:nvSpPr>
        <p:spPr>
          <a:xfrm>
            <a:off x="344837" y="535911"/>
            <a:ext cx="5359677" cy="1470171"/>
          </a:xfrm>
        </p:spPr>
        <p:txBody>
          <a:bodyPr>
            <a:noAutofit/>
          </a:bodyPr>
          <a:lstStyle/>
          <a:p>
            <a:r>
              <a:rPr lang="en-US" sz="5000" b="1" dirty="0">
                <a:solidFill>
                  <a:srgbClr val="002060"/>
                </a:solidFill>
                <a:effectLst/>
                <a:latin typeface="Roboto" panose="02000000000000000000" pitchFamily="2" charset="0"/>
                <a:ea typeface="Roboto" panose="02000000000000000000" pitchFamily="2" charset="0"/>
                <a:cs typeface="Roboto" panose="02000000000000000000" pitchFamily="2" charset="0"/>
              </a:rPr>
              <a:t>A One Day </a:t>
            </a:r>
            <a:br>
              <a:rPr lang="en-US" sz="5000" b="1" dirty="0">
                <a:solidFill>
                  <a:srgbClr val="002060"/>
                </a:solidFill>
                <a:effectLst/>
                <a:latin typeface="Roboto" panose="02000000000000000000" pitchFamily="2" charset="0"/>
                <a:ea typeface="Roboto" panose="02000000000000000000" pitchFamily="2" charset="0"/>
                <a:cs typeface="Roboto" panose="02000000000000000000" pitchFamily="2" charset="0"/>
              </a:rPr>
            </a:br>
            <a:r>
              <a:rPr lang="en-US" sz="5000" b="1" dirty="0">
                <a:solidFill>
                  <a:srgbClr val="002060"/>
                </a:solidFill>
                <a:effectLst/>
                <a:latin typeface="Roboto" panose="02000000000000000000" pitchFamily="2" charset="0"/>
                <a:ea typeface="Roboto" panose="02000000000000000000" pitchFamily="2" charset="0"/>
                <a:cs typeface="Roboto" panose="02000000000000000000" pitchFamily="2" charset="0"/>
              </a:rPr>
              <a:t>In Person Event</a:t>
            </a:r>
            <a:endParaRPr lang="en-IN" sz="5000" b="1" dirty="0">
              <a:latin typeface="Roboto" panose="02000000000000000000" pitchFamily="2" charset="0"/>
              <a:ea typeface="Roboto" panose="02000000000000000000" pitchFamily="2" charset="0"/>
              <a:cs typeface="Roboto" panose="02000000000000000000" pitchFamily="2" charset="0"/>
            </a:endParaRPr>
          </a:p>
        </p:txBody>
      </p:sp>
      <p:sp>
        <p:nvSpPr>
          <p:cNvPr id="4" name="Text Placeholder 3">
            <a:extLst>
              <a:ext uri="{FF2B5EF4-FFF2-40B4-BE49-F238E27FC236}">
                <a16:creationId xmlns:a16="http://schemas.microsoft.com/office/drawing/2014/main" id="{F64C498D-B52B-FD3E-333F-6F5F83EA418D}"/>
              </a:ext>
            </a:extLst>
          </p:cNvPr>
          <p:cNvSpPr>
            <a:spLocks noGrp="1"/>
          </p:cNvSpPr>
          <p:nvPr>
            <p:ph type="body" sz="half" idx="2"/>
          </p:nvPr>
        </p:nvSpPr>
        <p:spPr>
          <a:xfrm>
            <a:off x="344837" y="2367793"/>
            <a:ext cx="4789225" cy="1356920"/>
          </a:xfrm>
        </p:spPr>
        <p:txBody>
          <a:bodyPr>
            <a:normAutofit fontScale="92500"/>
          </a:bodyPr>
          <a:lstStyle/>
          <a:p>
            <a:pPr marL="285750" indent="-285750">
              <a:lnSpc>
                <a:spcPct val="150000"/>
              </a:lnSpc>
              <a:buClr>
                <a:srgbClr val="002060"/>
              </a:buClr>
              <a:buSzPct val="150000"/>
              <a:buFont typeface="Arial" panose="020B0604020202020204" pitchFamily="34" charset="0"/>
              <a:buChar char="•"/>
            </a:pPr>
            <a:r>
              <a:rPr lang="en-US" sz="1500" dirty="0">
                <a:effectLst/>
                <a:latin typeface="Roboto" panose="02000000000000000000" pitchFamily="2" charset="0"/>
                <a:ea typeface="Roboto" panose="02000000000000000000" pitchFamily="2" charset="0"/>
                <a:cs typeface="Roboto" panose="02000000000000000000" pitchFamily="2" charset="0"/>
              </a:rPr>
              <a:t>Hands on sessions by experts and community leaders</a:t>
            </a:r>
          </a:p>
          <a:p>
            <a:pPr marL="285750" indent="-285750">
              <a:lnSpc>
                <a:spcPct val="150000"/>
              </a:lnSpc>
              <a:buClr>
                <a:srgbClr val="002060"/>
              </a:buClr>
              <a:buSzPct val="150000"/>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Deep-dive into Microsoft 365 Services</a:t>
            </a:r>
          </a:p>
          <a:p>
            <a:pPr marL="285750" indent="-285750">
              <a:lnSpc>
                <a:spcPct val="150000"/>
              </a:lnSpc>
              <a:buClr>
                <a:srgbClr val="002060"/>
              </a:buClr>
              <a:buSzPct val="150000"/>
              <a:buFont typeface="Arial" panose="020B0604020202020204" pitchFamily="34" charset="0"/>
              <a:buChar char="•"/>
            </a:pPr>
            <a:r>
              <a:rPr lang="en-US" sz="1500" dirty="0">
                <a:latin typeface="Roboto" panose="02000000000000000000" pitchFamily="2" charset="0"/>
                <a:ea typeface="Roboto" panose="02000000000000000000" pitchFamily="2" charset="0"/>
                <a:cs typeface="Roboto" panose="02000000000000000000" pitchFamily="2" charset="0"/>
              </a:rPr>
              <a:t>Focus on:</a:t>
            </a:r>
          </a:p>
          <a:p>
            <a:pPr marL="285750" indent="-285750">
              <a:buFont typeface="Arial" panose="020B0604020202020204" pitchFamily="34" charset="0"/>
              <a:buChar char="•"/>
            </a:pPr>
            <a:endParaRPr lang="en-IN" sz="1500" dirty="0">
              <a:latin typeface="Roboto" panose="02000000000000000000" pitchFamily="2" charset="0"/>
              <a:ea typeface="Roboto" panose="02000000000000000000" pitchFamily="2" charset="0"/>
              <a:cs typeface="Roboto" panose="02000000000000000000" pitchFamily="2" charset="0"/>
            </a:endParaRPr>
          </a:p>
        </p:txBody>
      </p:sp>
      <p:sp>
        <p:nvSpPr>
          <p:cNvPr id="5" name="Title 1">
            <a:extLst>
              <a:ext uri="{FF2B5EF4-FFF2-40B4-BE49-F238E27FC236}">
                <a16:creationId xmlns:a16="http://schemas.microsoft.com/office/drawing/2014/main" id="{269B08E2-7D20-09D5-E63C-A3ABB9C94F39}"/>
              </a:ext>
            </a:extLst>
          </p:cNvPr>
          <p:cNvSpPr txBox="1">
            <a:spLocks/>
          </p:cNvSpPr>
          <p:nvPr/>
        </p:nvSpPr>
        <p:spPr>
          <a:xfrm>
            <a:off x="6006516" y="265938"/>
            <a:ext cx="6185483" cy="539946"/>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pPr algn="ctr"/>
            <a:r>
              <a:rPr lang="en-US" sz="3500" dirty="0">
                <a:solidFill>
                  <a:schemeClr val="bg1"/>
                </a:solidFill>
                <a:latin typeface="Roboto" panose="02000000000000000000" pitchFamily="2" charset="0"/>
                <a:ea typeface="Roboto" panose="02000000000000000000" pitchFamily="2" charset="0"/>
                <a:cs typeface="Roboto" panose="02000000000000000000" pitchFamily="2" charset="0"/>
              </a:rPr>
              <a:t>Win exiting prizes!</a:t>
            </a:r>
          </a:p>
        </p:txBody>
      </p:sp>
      <p:sp>
        <p:nvSpPr>
          <p:cNvPr id="8" name="Text Placeholder 3">
            <a:extLst>
              <a:ext uri="{FF2B5EF4-FFF2-40B4-BE49-F238E27FC236}">
                <a16:creationId xmlns:a16="http://schemas.microsoft.com/office/drawing/2014/main" id="{463CB014-DD78-2026-1450-62038581CDDE}"/>
              </a:ext>
            </a:extLst>
          </p:cNvPr>
          <p:cNvSpPr txBox="1">
            <a:spLocks/>
          </p:cNvSpPr>
          <p:nvPr/>
        </p:nvSpPr>
        <p:spPr>
          <a:xfrm>
            <a:off x="344837" y="4166117"/>
            <a:ext cx="4789226" cy="10307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628650" lvl="1" indent="-171450">
              <a:lnSpc>
                <a:spcPct val="150000"/>
              </a:lnSpc>
              <a:buClr>
                <a:schemeClr val="tx2">
                  <a:lumMod val="60000"/>
                  <a:lumOff val="40000"/>
                </a:schemeClr>
              </a:buClr>
              <a:buSzPct val="150000"/>
              <a:buFont typeface="Arial" panose="020B0604020202020204" pitchFamily="34" charset="0"/>
              <a:buChar char="•"/>
            </a:pPr>
            <a:r>
              <a:rPr lang="en-IN" sz="1200" b="0" i="0" dirty="0">
                <a:effectLst/>
                <a:latin typeface="Roboto" panose="02000000000000000000" pitchFamily="2" charset="0"/>
              </a:rPr>
              <a:t>Microsoft Teams</a:t>
            </a:r>
          </a:p>
          <a:p>
            <a:pPr marL="628650" lvl="1" indent="-171450">
              <a:lnSpc>
                <a:spcPct val="150000"/>
              </a:lnSpc>
              <a:buClr>
                <a:schemeClr val="tx2">
                  <a:lumMod val="60000"/>
                  <a:lumOff val="40000"/>
                </a:schemeClr>
              </a:buClr>
              <a:buSzPct val="150000"/>
              <a:buFont typeface="Arial" panose="020B0604020202020204" pitchFamily="34" charset="0"/>
              <a:buChar char="•"/>
            </a:pPr>
            <a:r>
              <a:rPr lang="en-US" sz="1200" b="0" i="0" dirty="0">
                <a:effectLst/>
                <a:latin typeface="Roboto" panose="02000000000000000000" pitchFamily="2" charset="0"/>
              </a:rPr>
              <a:t>Power Platform</a:t>
            </a:r>
          </a:p>
          <a:p>
            <a:pPr marL="628650" lvl="1" indent="-171450">
              <a:lnSpc>
                <a:spcPct val="150000"/>
              </a:lnSpc>
              <a:buClr>
                <a:schemeClr val="tx2">
                  <a:lumMod val="60000"/>
                  <a:lumOff val="40000"/>
                </a:schemeClr>
              </a:buClr>
              <a:buSzPct val="150000"/>
              <a:buFont typeface="Arial" panose="020B0604020202020204" pitchFamily="34" charset="0"/>
              <a:buChar char="•"/>
            </a:pPr>
            <a:r>
              <a:rPr lang="en-US" sz="1200" b="0" i="0" dirty="0">
                <a:effectLst/>
                <a:latin typeface="Roboto" panose="02000000000000000000" pitchFamily="2" charset="0"/>
              </a:rPr>
              <a:t>SharePoint</a:t>
            </a:r>
            <a:endParaRPr lang="en-US" sz="1200" dirty="0"/>
          </a:p>
        </p:txBody>
      </p:sp>
      <p:cxnSp>
        <p:nvCxnSpPr>
          <p:cNvPr id="10" name="Straight Connector 9">
            <a:extLst>
              <a:ext uri="{FF2B5EF4-FFF2-40B4-BE49-F238E27FC236}">
                <a16:creationId xmlns:a16="http://schemas.microsoft.com/office/drawing/2014/main" id="{09C60A50-2ECC-D456-B212-F3706BBB7854}"/>
              </a:ext>
            </a:extLst>
          </p:cNvPr>
          <p:cNvCxnSpPr/>
          <p:nvPr/>
        </p:nvCxnSpPr>
        <p:spPr>
          <a:xfrm>
            <a:off x="344837" y="2155971"/>
            <a:ext cx="5015728"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A black headphones with microphone&#10;&#10;Description automatically generated">
            <a:extLst>
              <a:ext uri="{FF2B5EF4-FFF2-40B4-BE49-F238E27FC236}">
                <a16:creationId xmlns:a16="http://schemas.microsoft.com/office/drawing/2014/main" id="{9AAC6FB3-66E3-6B31-3E53-81D3DB2F9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380" y="1129938"/>
            <a:ext cx="1640531" cy="1286691"/>
          </a:xfrm>
          <a:prstGeom prst="rect">
            <a:avLst/>
          </a:prstGeom>
        </p:spPr>
      </p:pic>
      <p:pic>
        <p:nvPicPr>
          <p:cNvPr id="12" name="Picture 11" descr="A close-up of a computer mouse&#10;&#10;Description automatically generated">
            <a:extLst>
              <a:ext uri="{FF2B5EF4-FFF2-40B4-BE49-F238E27FC236}">
                <a16:creationId xmlns:a16="http://schemas.microsoft.com/office/drawing/2014/main" id="{4C7A5A50-60F9-8B49-4B7A-440A0F38C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6632" y="1129938"/>
            <a:ext cx="1640531" cy="1286691"/>
          </a:xfrm>
          <a:prstGeom prst="rect">
            <a:avLst/>
          </a:prstGeom>
        </p:spPr>
      </p:pic>
      <p:pic>
        <p:nvPicPr>
          <p:cNvPr id="16" name="Picture 15" descr="A book cover of software development&#10;&#10;Description automatically generated">
            <a:extLst>
              <a:ext uri="{FF2B5EF4-FFF2-40B4-BE49-F238E27FC236}">
                <a16:creationId xmlns:a16="http://schemas.microsoft.com/office/drawing/2014/main" id="{E4A97B05-C289-4B73-6C31-4A933A2B1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201" y="3135382"/>
            <a:ext cx="2134451" cy="1674079"/>
          </a:xfrm>
          <a:prstGeom prst="rect">
            <a:avLst/>
          </a:prstGeom>
        </p:spPr>
      </p:pic>
      <p:pic>
        <p:nvPicPr>
          <p:cNvPr id="18" name="Picture 17" descr="A white and black cover with black and yellow squares&#10;&#10;Description automatically generated">
            <a:extLst>
              <a:ext uri="{FF2B5EF4-FFF2-40B4-BE49-F238E27FC236}">
                <a16:creationId xmlns:a16="http://schemas.microsoft.com/office/drawing/2014/main" id="{7C06C23E-76DF-B40F-0C9B-82B1D79077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7634" y="3108475"/>
            <a:ext cx="2168757" cy="1700986"/>
          </a:xfrm>
          <a:prstGeom prst="rect">
            <a:avLst/>
          </a:prstGeom>
        </p:spPr>
      </p:pic>
      <p:pic>
        <p:nvPicPr>
          <p:cNvPr id="2050" name="Picture 2" descr="Lenovo Tab M10 5G | 26.94cms (10.61) ultimate connectivity tablet | Lenovo  India">
            <a:extLst>
              <a:ext uri="{FF2B5EF4-FFF2-40B4-BE49-F238E27FC236}">
                <a16:creationId xmlns:a16="http://schemas.microsoft.com/office/drawing/2014/main" id="{8F300910-82F8-A2C6-51C5-06E529CE5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3358" y="1204670"/>
            <a:ext cx="2193135" cy="155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70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ED5F5-D1E9-270F-C284-F3BB9D9BD1D3}"/>
              </a:ext>
            </a:extLst>
          </p:cNvPr>
          <p:cNvSpPr>
            <a:spLocks noGrp="1"/>
          </p:cNvSpPr>
          <p:nvPr>
            <p:ph type="title"/>
          </p:nvPr>
        </p:nvSpPr>
        <p:spPr>
          <a:xfrm>
            <a:off x="482015" y="262820"/>
            <a:ext cx="3932237" cy="1600200"/>
          </a:xfrm>
        </p:spPr>
        <p:txBody>
          <a:bodyPr>
            <a:normAutofit/>
          </a:bodyPr>
          <a:lstStyle/>
          <a:p>
            <a:r>
              <a:rPr lang="en-US" sz="5000" b="1" dirty="0">
                <a:solidFill>
                  <a:srgbClr val="002060"/>
                </a:solidFill>
                <a:latin typeface="Roboto" panose="02000000000000000000" pitchFamily="2" charset="0"/>
                <a:ea typeface="Roboto" panose="02000000000000000000" pitchFamily="2" charset="0"/>
                <a:cs typeface="Roboto" panose="02000000000000000000" pitchFamily="2" charset="0"/>
              </a:rPr>
              <a:t>Session 3</a:t>
            </a:r>
            <a:endParaRPr lang="en-IN" sz="5000" b="1" dirty="0">
              <a:latin typeface="Roboto" panose="02000000000000000000" pitchFamily="2" charset="0"/>
              <a:ea typeface="Roboto" panose="02000000000000000000" pitchFamily="2" charset="0"/>
              <a:cs typeface="Roboto" panose="02000000000000000000" pitchFamily="2" charset="0"/>
            </a:endParaRPr>
          </a:p>
        </p:txBody>
      </p:sp>
      <p:sp>
        <p:nvSpPr>
          <p:cNvPr id="4" name="Text Placeholder 3">
            <a:extLst>
              <a:ext uri="{FF2B5EF4-FFF2-40B4-BE49-F238E27FC236}">
                <a16:creationId xmlns:a16="http://schemas.microsoft.com/office/drawing/2014/main" id="{301CAD7E-D3A8-7FBE-C4A5-84FF46AECCCE}"/>
              </a:ext>
            </a:extLst>
          </p:cNvPr>
          <p:cNvSpPr>
            <a:spLocks noGrp="1"/>
          </p:cNvSpPr>
          <p:nvPr>
            <p:ph type="body" sz="half" idx="2"/>
          </p:nvPr>
        </p:nvSpPr>
        <p:spPr>
          <a:xfrm>
            <a:off x="482013" y="2476050"/>
            <a:ext cx="5105054" cy="1475401"/>
          </a:xfrm>
        </p:spPr>
        <p:txBody>
          <a:bodyPr>
            <a:normAutofit/>
          </a:bodyPr>
          <a:lstStyle/>
          <a:p>
            <a:r>
              <a:rPr lang="en-IN" sz="3000" b="1" dirty="0">
                <a:solidFill>
                  <a:schemeClr val="accent2"/>
                </a:solidFill>
                <a:latin typeface="Roboto" panose="02000000000000000000" pitchFamily="2" charset="0"/>
                <a:ea typeface="Roboto" panose="02000000000000000000" pitchFamily="2" charset="0"/>
                <a:cs typeface="Roboto" panose="02000000000000000000" pitchFamily="2" charset="0"/>
              </a:rPr>
              <a:t>Introduction to M365 Graph Connector - Get external content to Microsoft 365</a:t>
            </a:r>
          </a:p>
        </p:txBody>
      </p:sp>
      <p:sp>
        <p:nvSpPr>
          <p:cNvPr id="5" name="Title 1">
            <a:extLst>
              <a:ext uri="{FF2B5EF4-FFF2-40B4-BE49-F238E27FC236}">
                <a16:creationId xmlns:a16="http://schemas.microsoft.com/office/drawing/2014/main" id="{916B07AC-A777-D02C-262F-E893AEF661B8}"/>
              </a:ext>
            </a:extLst>
          </p:cNvPr>
          <p:cNvSpPr txBox="1">
            <a:spLocks/>
          </p:cNvSpPr>
          <p:nvPr/>
        </p:nvSpPr>
        <p:spPr>
          <a:xfrm>
            <a:off x="7173539" y="457200"/>
            <a:ext cx="3975692" cy="6057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2800" spc="300" dirty="0">
                <a:solidFill>
                  <a:schemeClr val="bg1"/>
                </a:solidFill>
                <a:latin typeface="Roboto" panose="02000000000000000000" pitchFamily="2" charset="0"/>
                <a:ea typeface="Roboto" panose="02000000000000000000" pitchFamily="2" charset="0"/>
                <a:cs typeface="Roboto" panose="02000000000000000000" pitchFamily="2" charset="0"/>
              </a:rPr>
              <a:t>SPEAKERS PANEL</a:t>
            </a:r>
          </a:p>
        </p:txBody>
      </p:sp>
      <p:sp>
        <p:nvSpPr>
          <p:cNvPr id="6" name="Content Placeholder 4">
            <a:extLst>
              <a:ext uri="{FF2B5EF4-FFF2-40B4-BE49-F238E27FC236}">
                <a16:creationId xmlns:a16="http://schemas.microsoft.com/office/drawing/2014/main" id="{845D4D33-1856-BDE8-F3C4-4F26DE620107}"/>
              </a:ext>
            </a:extLst>
          </p:cNvPr>
          <p:cNvSpPr txBox="1">
            <a:spLocks/>
          </p:cNvSpPr>
          <p:nvPr/>
        </p:nvSpPr>
        <p:spPr>
          <a:xfrm>
            <a:off x="6881393" y="4136831"/>
            <a:ext cx="4559984" cy="404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IN" b="1" i="0" dirty="0">
                <a:solidFill>
                  <a:schemeClr val="bg1"/>
                </a:solidFill>
                <a:effectLst/>
                <a:latin typeface="-apple-system"/>
              </a:rPr>
              <a:t>Arjun Menon</a:t>
            </a:r>
            <a:endParaRPr lang="en-US" b="1" dirty="0">
              <a:solidFill>
                <a:schemeClr val="bg1"/>
              </a:solidFill>
            </a:endParaRPr>
          </a:p>
        </p:txBody>
      </p:sp>
      <p:sp>
        <p:nvSpPr>
          <p:cNvPr id="7" name="Content Placeholder 4">
            <a:extLst>
              <a:ext uri="{FF2B5EF4-FFF2-40B4-BE49-F238E27FC236}">
                <a16:creationId xmlns:a16="http://schemas.microsoft.com/office/drawing/2014/main" id="{1EB05F72-3800-5630-16CF-00ED63C7EB93}"/>
              </a:ext>
            </a:extLst>
          </p:cNvPr>
          <p:cNvSpPr txBox="1">
            <a:spLocks/>
          </p:cNvSpPr>
          <p:nvPr/>
        </p:nvSpPr>
        <p:spPr>
          <a:xfrm>
            <a:off x="7292956" y="4541121"/>
            <a:ext cx="3736859" cy="669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IN" sz="1600" b="0" i="0" dirty="0">
                <a:solidFill>
                  <a:schemeClr val="bg1"/>
                </a:solidFill>
                <a:effectLst/>
                <a:latin typeface="Roboto" panose="02000000000000000000" pitchFamily="2" charset="0"/>
              </a:rPr>
              <a:t>Solution Architect - TCS</a:t>
            </a:r>
            <a:endParaRPr lang="en-US" sz="1400" dirty="0">
              <a:solidFill>
                <a:schemeClr val="bg1"/>
              </a:solidFill>
            </a:endParaRPr>
          </a:p>
        </p:txBody>
      </p:sp>
      <p:cxnSp>
        <p:nvCxnSpPr>
          <p:cNvPr id="8" name="Straight Connector 7">
            <a:extLst>
              <a:ext uri="{FF2B5EF4-FFF2-40B4-BE49-F238E27FC236}">
                <a16:creationId xmlns:a16="http://schemas.microsoft.com/office/drawing/2014/main" id="{9D5F555B-DE45-55F8-1CB7-5BDFF276E910}"/>
              </a:ext>
            </a:extLst>
          </p:cNvPr>
          <p:cNvCxnSpPr>
            <a:cxnSpLocks/>
          </p:cNvCxnSpPr>
          <p:nvPr/>
        </p:nvCxnSpPr>
        <p:spPr>
          <a:xfrm>
            <a:off x="8812340" y="5401945"/>
            <a:ext cx="6980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7D9D5A-44FC-6A63-8BD4-DDDB52FF14A0}"/>
              </a:ext>
            </a:extLst>
          </p:cNvPr>
          <p:cNvCxnSpPr/>
          <p:nvPr/>
        </p:nvCxnSpPr>
        <p:spPr>
          <a:xfrm>
            <a:off x="571340" y="1863020"/>
            <a:ext cx="5015728"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4B67EE7B-5B6B-4F44-147E-99B85205813A}"/>
              </a:ext>
            </a:extLst>
          </p:cNvPr>
          <p:cNvSpPr txBox="1">
            <a:spLocks/>
          </p:cNvSpPr>
          <p:nvPr/>
        </p:nvSpPr>
        <p:spPr>
          <a:xfrm>
            <a:off x="482013" y="4265333"/>
            <a:ext cx="3932237" cy="5515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dirty="0">
                <a:solidFill>
                  <a:schemeClr val="accent2"/>
                </a:solidFill>
                <a:latin typeface="Roboto" panose="02000000000000000000" pitchFamily="2" charset="0"/>
                <a:ea typeface="Roboto" panose="02000000000000000000" pitchFamily="2" charset="0"/>
                <a:cs typeface="Roboto" panose="02000000000000000000" pitchFamily="2" charset="0"/>
              </a:rPr>
              <a:t>11.00 AM – 11.45 AM</a:t>
            </a:r>
            <a:endParaRPr lang="en-IN" sz="1800" dirty="0">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D44B9A5A-6F85-0279-8C38-B2FB83A26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028605" y="1411533"/>
            <a:ext cx="2265559" cy="2265559"/>
          </a:xfrm>
          <a:prstGeom prst="ellipse">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92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8F440E-FA93-0CCC-514D-66DE3A9A521E}"/>
              </a:ext>
            </a:extLst>
          </p:cNvPr>
          <p:cNvSpPr txBox="1">
            <a:spLocks/>
          </p:cNvSpPr>
          <p:nvPr/>
        </p:nvSpPr>
        <p:spPr>
          <a:xfrm>
            <a:off x="350836" y="46094"/>
            <a:ext cx="5181600" cy="781222"/>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dirty="0">
                <a:solidFill>
                  <a:srgbClr val="002060"/>
                </a:solidFill>
              </a:rPr>
              <a:t>WHO AM I</a:t>
            </a:r>
          </a:p>
        </p:txBody>
      </p:sp>
      <p:sp>
        <p:nvSpPr>
          <p:cNvPr id="6" name="Rectangle 5">
            <a:extLst>
              <a:ext uri="{FF2B5EF4-FFF2-40B4-BE49-F238E27FC236}">
                <a16:creationId xmlns:a16="http://schemas.microsoft.com/office/drawing/2014/main" id="{38061E4F-5779-F19D-33E9-842682ADE223}"/>
              </a:ext>
            </a:extLst>
          </p:cNvPr>
          <p:cNvSpPr/>
          <p:nvPr/>
        </p:nvSpPr>
        <p:spPr>
          <a:xfrm>
            <a:off x="350836" y="760342"/>
            <a:ext cx="3690938" cy="6697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1B183"/>
              </a:solidFill>
            </a:endParaRPr>
          </a:p>
        </p:txBody>
      </p:sp>
      <p:sp>
        <p:nvSpPr>
          <p:cNvPr id="7" name="Content Placeholder 2">
            <a:extLst>
              <a:ext uri="{FF2B5EF4-FFF2-40B4-BE49-F238E27FC236}">
                <a16:creationId xmlns:a16="http://schemas.microsoft.com/office/drawing/2014/main" id="{0B1BC8F9-6156-F8FA-141D-4CF3C0F67C22}"/>
              </a:ext>
            </a:extLst>
          </p:cNvPr>
          <p:cNvSpPr txBox="1">
            <a:spLocks/>
          </p:cNvSpPr>
          <p:nvPr/>
        </p:nvSpPr>
        <p:spPr>
          <a:xfrm>
            <a:off x="67650" y="1238019"/>
            <a:ext cx="5575179" cy="2265559"/>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b="1" dirty="0"/>
              <a:t>Solution Architect </a:t>
            </a:r>
            <a:r>
              <a:rPr lang="en-US" dirty="0"/>
              <a:t>with TCS</a:t>
            </a:r>
          </a:p>
          <a:p>
            <a:r>
              <a:rPr lang="en-US" b="1" dirty="0"/>
              <a:t>Microsoft MVP </a:t>
            </a:r>
            <a:r>
              <a:rPr lang="en-US" dirty="0"/>
              <a:t>(M365 Development)</a:t>
            </a:r>
          </a:p>
          <a:p>
            <a:r>
              <a:rPr lang="en-US" b="1" dirty="0"/>
              <a:t>Maintainer</a:t>
            </a:r>
            <a:r>
              <a:rPr lang="en-US" dirty="0"/>
              <a:t> – CLI for Microsoft 365</a:t>
            </a:r>
          </a:p>
          <a:p>
            <a:r>
              <a:rPr lang="en-US" b="1" dirty="0"/>
              <a:t>Core Team Member </a:t>
            </a:r>
            <a:r>
              <a:rPr lang="en-US" dirty="0"/>
              <a:t>– Microsoft 365 Patterns &amp; Practices (PnP)</a:t>
            </a:r>
            <a:endParaRPr lang="en-IN" dirty="0"/>
          </a:p>
        </p:txBody>
      </p:sp>
      <p:pic>
        <p:nvPicPr>
          <p:cNvPr id="9" name="Picture 8" descr="Shape&#10;&#10;Description automatically generated with medium confidence">
            <a:extLst>
              <a:ext uri="{FF2B5EF4-FFF2-40B4-BE49-F238E27FC236}">
                <a16:creationId xmlns:a16="http://schemas.microsoft.com/office/drawing/2014/main" id="{1BF5AE19-EBA3-6A5F-7208-611E397D385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650" r="30623" b="33779"/>
          <a:stretch/>
        </p:blipFill>
        <p:spPr>
          <a:xfrm>
            <a:off x="3417675" y="3400596"/>
            <a:ext cx="650788" cy="610199"/>
          </a:xfrm>
          <a:prstGeom prst="rect">
            <a:avLst/>
          </a:prstGeom>
        </p:spPr>
      </p:pic>
      <p:sp>
        <p:nvSpPr>
          <p:cNvPr id="10" name="TextBox 9">
            <a:extLst>
              <a:ext uri="{FF2B5EF4-FFF2-40B4-BE49-F238E27FC236}">
                <a16:creationId xmlns:a16="http://schemas.microsoft.com/office/drawing/2014/main" id="{DB9973CB-E8E7-3F42-B348-07677DB5B2CC}"/>
              </a:ext>
            </a:extLst>
          </p:cNvPr>
          <p:cNvSpPr txBox="1"/>
          <p:nvPr/>
        </p:nvSpPr>
        <p:spPr>
          <a:xfrm>
            <a:off x="-1477108" y="7461139"/>
            <a:ext cx="12192000" cy="230832"/>
          </a:xfrm>
          <a:prstGeom prst="rect">
            <a:avLst/>
          </a:prstGeom>
          <a:noFill/>
        </p:spPr>
        <p:txBody>
          <a:bodyPr wrap="square" rtlCol="0">
            <a:spAutoFit/>
          </a:bodyPr>
          <a:lstStyle/>
          <a:p>
            <a:r>
              <a:rPr lang="en-IN" sz="900" dirty="0">
                <a:hlinkClick r:id="rId3" tooltip="https://lthub.ubc.ca/guides/github-instructor-guide/"/>
              </a:rPr>
              <a:t>This Photo</a:t>
            </a:r>
            <a:r>
              <a:rPr lang="en-IN" sz="900" dirty="0"/>
              <a:t> by Unknown Author is licensed under </a:t>
            </a:r>
            <a:r>
              <a:rPr lang="en-IN" sz="900" dirty="0">
                <a:hlinkClick r:id="rId4" tooltip="https://creativecommons.org/licenses/by/3.0/"/>
              </a:rPr>
              <a:t>CC BY</a:t>
            </a:r>
            <a:endParaRPr lang="en-IN" sz="900" dirty="0"/>
          </a:p>
        </p:txBody>
      </p:sp>
      <p:pic>
        <p:nvPicPr>
          <p:cNvPr id="11" name="Picture 10" descr="Logo&#10;&#10;Description automatically generated">
            <a:extLst>
              <a:ext uri="{FF2B5EF4-FFF2-40B4-BE49-F238E27FC236}">
                <a16:creationId xmlns:a16="http://schemas.microsoft.com/office/drawing/2014/main" id="{D60E2B9E-8D9B-C63F-C0DE-07BDA2BCE6B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64213" t="30503" r="15700" b="42425"/>
          <a:stretch/>
        </p:blipFill>
        <p:spPr>
          <a:xfrm>
            <a:off x="240613" y="3819315"/>
            <a:ext cx="650788" cy="657827"/>
          </a:xfrm>
          <a:prstGeom prst="rect">
            <a:avLst/>
          </a:prstGeom>
        </p:spPr>
      </p:pic>
      <p:sp>
        <p:nvSpPr>
          <p:cNvPr id="12" name="TextBox 11">
            <a:extLst>
              <a:ext uri="{FF2B5EF4-FFF2-40B4-BE49-F238E27FC236}">
                <a16:creationId xmlns:a16="http://schemas.microsoft.com/office/drawing/2014/main" id="{33718E70-9BCD-26C2-8F65-6C2581183C47}"/>
              </a:ext>
            </a:extLst>
          </p:cNvPr>
          <p:cNvSpPr txBox="1"/>
          <p:nvPr/>
        </p:nvSpPr>
        <p:spPr>
          <a:xfrm>
            <a:off x="403221" y="7461139"/>
            <a:ext cx="9144000" cy="230832"/>
          </a:xfrm>
          <a:prstGeom prst="rect">
            <a:avLst/>
          </a:prstGeom>
          <a:noFill/>
        </p:spPr>
        <p:txBody>
          <a:bodyPr wrap="square" rtlCol="0">
            <a:spAutoFit/>
          </a:bodyPr>
          <a:lstStyle/>
          <a:p>
            <a:r>
              <a:rPr lang="en-IN" sz="900" dirty="0">
                <a:hlinkClick r:id="rId6" tooltip="https://olivian.ro/linkedin-birthdays/"/>
              </a:rPr>
              <a:t>This Photo</a:t>
            </a:r>
            <a:r>
              <a:rPr lang="en-IN" sz="900" dirty="0"/>
              <a:t> by Unknown Author is licensed under </a:t>
            </a:r>
            <a:r>
              <a:rPr lang="en-IN" sz="900" dirty="0">
                <a:hlinkClick r:id="rId4" tooltip="https://creativecommons.org/licenses/by/3.0/"/>
              </a:rPr>
              <a:t>CC BY</a:t>
            </a:r>
            <a:endParaRPr lang="en-IN" sz="900" dirty="0"/>
          </a:p>
        </p:txBody>
      </p:sp>
      <p:sp>
        <p:nvSpPr>
          <p:cNvPr id="13" name="Rectangle 12">
            <a:extLst>
              <a:ext uri="{FF2B5EF4-FFF2-40B4-BE49-F238E27FC236}">
                <a16:creationId xmlns:a16="http://schemas.microsoft.com/office/drawing/2014/main" id="{2429D592-8B6A-5DFD-C395-ACA3D40EBA57}"/>
              </a:ext>
            </a:extLst>
          </p:cNvPr>
          <p:cNvSpPr/>
          <p:nvPr/>
        </p:nvSpPr>
        <p:spPr>
          <a:xfrm>
            <a:off x="-34765" y="3328309"/>
            <a:ext cx="5780008" cy="4571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1B183"/>
              </a:solidFill>
            </a:endParaRPr>
          </a:p>
        </p:txBody>
      </p:sp>
      <p:pic>
        <p:nvPicPr>
          <p:cNvPr id="14" name="Graphic 13" descr="Internet with solid fill">
            <a:extLst>
              <a:ext uri="{FF2B5EF4-FFF2-40B4-BE49-F238E27FC236}">
                <a16:creationId xmlns:a16="http://schemas.microsoft.com/office/drawing/2014/main" id="{271BE2B7-7F33-85A0-E8C5-55C540B9CC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2308" y="4664144"/>
            <a:ext cx="914400" cy="914400"/>
          </a:xfrm>
          <a:prstGeom prst="rect">
            <a:avLst/>
          </a:prstGeom>
        </p:spPr>
      </p:pic>
      <p:sp>
        <p:nvSpPr>
          <p:cNvPr id="15" name="TextBox 14">
            <a:extLst>
              <a:ext uri="{FF2B5EF4-FFF2-40B4-BE49-F238E27FC236}">
                <a16:creationId xmlns:a16="http://schemas.microsoft.com/office/drawing/2014/main" id="{8C2C1110-592D-7AAE-BA16-10BE9495FB76}"/>
              </a:ext>
            </a:extLst>
          </p:cNvPr>
          <p:cNvSpPr txBox="1"/>
          <p:nvPr/>
        </p:nvSpPr>
        <p:spPr>
          <a:xfrm>
            <a:off x="1935431" y="3930792"/>
            <a:ext cx="2542111" cy="523220"/>
          </a:xfrm>
          <a:prstGeom prst="rect">
            <a:avLst/>
          </a:prstGeom>
          <a:noFill/>
        </p:spPr>
        <p:txBody>
          <a:bodyPr wrap="square" rtlCol="0">
            <a:spAutoFit/>
          </a:bodyPr>
          <a:lstStyle/>
          <a:p>
            <a:r>
              <a:rPr lang="en-US" sz="2800" b="1" dirty="0"/>
              <a:t>arjunumenon</a:t>
            </a:r>
            <a:endParaRPr lang="en-IN" sz="2800" b="1" dirty="0"/>
          </a:p>
        </p:txBody>
      </p:sp>
      <p:sp>
        <p:nvSpPr>
          <p:cNvPr id="16" name="TextBox 15">
            <a:extLst>
              <a:ext uri="{FF2B5EF4-FFF2-40B4-BE49-F238E27FC236}">
                <a16:creationId xmlns:a16="http://schemas.microsoft.com/office/drawing/2014/main" id="{F93E0CA3-4D73-64AA-6471-C02B7D8EEBF8}"/>
              </a:ext>
            </a:extLst>
          </p:cNvPr>
          <p:cNvSpPr txBox="1"/>
          <p:nvPr/>
        </p:nvSpPr>
        <p:spPr>
          <a:xfrm>
            <a:off x="873042" y="3860405"/>
            <a:ext cx="1183832" cy="707886"/>
          </a:xfrm>
          <a:prstGeom prst="rect">
            <a:avLst/>
          </a:prstGeom>
          <a:noFill/>
        </p:spPr>
        <p:txBody>
          <a:bodyPr wrap="square" rtlCol="0">
            <a:spAutoFit/>
          </a:bodyPr>
          <a:lstStyle/>
          <a:p>
            <a:r>
              <a:rPr lang="en-US" sz="3200" dirty="0"/>
              <a:t>/</a:t>
            </a:r>
            <a:r>
              <a:rPr lang="en-US" sz="4000" b="1" dirty="0"/>
              <a:t>in</a:t>
            </a:r>
            <a:r>
              <a:rPr lang="en-US" sz="3200" dirty="0"/>
              <a:t>/</a:t>
            </a:r>
            <a:endParaRPr lang="en-IN" sz="3200" dirty="0"/>
          </a:p>
        </p:txBody>
      </p:sp>
      <p:sp>
        <p:nvSpPr>
          <p:cNvPr id="17" name="TextBox 16">
            <a:extLst>
              <a:ext uri="{FF2B5EF4-FFF2-40B4-BE49-F238E27FC236}">
                <a16:creationId xmlns:a16="http://schemas.microsoft.com/office/drawing/2014/main" id="{EC805A55-C756-41C2-9DA0-61A0B998A2BC}"/>
              </a:ext>
            </a:extLst>
          </p:cNvPr>
          <p:cNvSpPr txBox="1"/>
          <p:nvPr/>
        </p:nvSpPr>
        <p:spPr>
          <a:xfrm>
            <a:off x="1740206" y="4862953"/>
            <a:ext cx="3792230" cy="523220"/>
          </a:xfrm>
          <a:prstGeom prst="rect">
            <a:avLst/>
          </a:prstGeom>
          <a:noFill/>
        </p:spPr>
        <p:txBody>
          <a:bodyPr wrap="square" rtlCol="0">
            <a:spAutoFit/>
          </a:bodyPr>
          <a:lstStyle/>
          <a:p>
            <a:r>
              <a:rPr lang="en-US" sz="2800" b="1" dirty="0"/>
              <a:t>arjunumenon.com</a:t>
            </a:r>
            <a:endParaRPr lang="en-IN" sz="2800" b="1" dirty="0"/>
          </a:p>
        </p:txBody>
      </p:sp>
      <p:pic>
        <p:nvPicPr>
          <p:cNvPr id="20" name="Picture 2">
            <a:extLst>
              <a:ext uri="{FF2B5EF4-FFF2-40B4-BE49-F238E27FC236}">
                <a16:creationId xmlns:a16="http://schemas.microsoft.com/office/drawing/2014/main" id="{C1B48267-C6A4-3D3D-62EE-580D6608CB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7784290" y="1520415"/>
            <a:ext cx="2265559" cy="2265559"/>
          </a:xfrm>
          <a:prstGeom prst="ellipse">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21" name="Content Placeholder 4">
            <a:extLst>
              <a:ext uri="{FF2B5EF4-FFF2-40B4-BE49-F238E27FC236}">
                <a16:creationId xmlns:a16="http://schemas.microsoft.com/office/drawing/2014/main" id="{43ECE8E1-682E-694C-C2E3-45F7E21F3F6A}"/>
              </a:ext>
            </a:extLst>
          </p:cNvPr>
          <p:cNvSpPr txBox="1">
            <a:spLocks/>
          </p:cNvSpPr>
          <p:nvPr/>
        </p:nvSpPr>
        <p:spPr>
          <a:xfrm>
            <a:off x="7482042" y="667443"/>
            <a:ext cx="2870053" cy="404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US" sz="3600" b="1" dirty="0">
                <a:solidFill>
                  <a:schemeClr val="bg1"/>
                </a:solidFill>
                <a:effectLst/>
              </a:rPr>
              <a:t>Arjun Menon</a:t>
            </a:r>
            <a:endParaRPr lang="en-US" sz="3600" b="1" dirty="0">
              <a:solidFill>
                <a:schemeClr val="bg1"/>
              </a:solidFill>
            </a:endParaRPr>
          </a:p>
        </p:txBody>
      </p:sp>
      <p:pic>
        <p:nvPicPr>
          <p:cNvPr id="22" name="Picture 21">
            <a:extLst>
              <a:ext uri="{FF2B5EF4-FFF2-40B4-BE49-F238E27FC236}">
                <a16:creationId xmlns:a16="http://schemas.microsoft.com/office/drawing/2014/main" id="{CE1BD2CA-097A-35B1-F821-9E8F6EE69C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4917" y="4334990"/>
            <a:ext cx="1206279" cy="12062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FDD6142-5B21-795F-641B-2FA3B04C1C5F}"/>
              </a:ext>
            </a:extLst>
          </p:cNvPr>
          <p:cNvPicPr>
            <a:picLocks noChangeAspect="1"/>
          </p:cNvPicPr>
          <p:nvPr/>
        </p:nvPicPr>
        <p:blipFill>
          <a:blip r:embed="rId11"/>
          <a:stretch>
            <a:fillRect/>
          </a:stretch>
        </p:blipFill>
        <p:spPr>
          <a:xfrm>
            <a:off x="7714257" y="4357794"/>
            <a:ext cx="2416261" cy="1183475"/>
          </a:xfrm>
          <a:prstGeom prst="rect">
            <a:avLst/>
          </a:prstGeom>
        </p:spPr>
      </p:pic>
      <p:pic>
        <p:nvPicPr>
          <p:cNvPr id="24" name="Picture 23">
            <a:extLst>
              <a:ext uri="{FF2B5EF4-FFF2-40B4-BE49-F238E27FC236}">
                <a16:creationId xmlns:a16="http://schemas.microsoft.com/office/drawing/2014/main" id="{F8B2D25F-A51D-4E63-0C7D-1DB86AE99063}"/>
              </a:ext>
            </a:extLst>
          </p:cNvPr>
          <p:cNvPicPr>
            <a:picLocks noChangeAspect="1"/>
          </p:cNvPicPr>
          <p:nvPr/>
        </p:nvPicPr>
        <p:blipFill>
          <a:blip r:embed="rId12"/>
          <a:stretch>
            <a:fillRect/>
          </a:stretch>
        </p:blipFill>
        <p:spPr>
          <a:xfrm>
            <a:off x="10446510" y="4334990"/>
            <a:ext cx="1554759" cy="1206279"/>
          </a:xfrm>
          <a:prstGeom prst="rect">
            <a:avLst/>
          </a:prstGeom>
        </p:spPr>
      </p:pic>
      <p:pic>
        <p:nvPicPr>
          <p:cNvPr id="1026" name="Picture 2">
            <a:extLst>
              <a:ext uri="{FF2B5EF4-FFF2-40B4-BE49-F238E27FC236}">
                <a16:creationId xmlns:a16="http://schemas.microsoft.com/office/drawing/2014/main" id="{72777C9F-5CA4-7777-14AF-79CE1FFC37F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57085" y="3483973"/>
            <a:ext cx="486971" cy="497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5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2" name="Rectangle 3081">
            <a:extLst>
              <a:ext uri="{FF2B5EF4-FFF2-40B4-BE49-F238E27FC236}">
                <a16:creationId xmlns:a16="http://schemas.microsoft.com/office/drawing/2014/main" id="{2CB0702A-5B2C-4762-8AD8-92F699925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98C87F-AC4A-BC88-0C67-C798F2DA0E63}"/>
              </a:ext>
            </a:extLst>
          </p:cNvPr>
          <p:cNvSpPr txBox="1">
            <a:spLocks/>
          </p:cNvSpPr>
          <p:nvPr/>
        </p:nvSpPr>
        <p:spPr>
          <a:xfrm>
            <a:off x="510612" y="5357633"/>
            <a:ext cx="7330335" cy="64792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pPr>
              <a:lnSpc>
                <a:spcPct val="90000"/>
              </a:lnSpc>
              <a:spcAft>
                <a:spcPts val="600"/>
              </a:spcAft>
            </a:pPr>
            <a:r>
              <a:rPr lang="en-US" sz="3700" kern="1200" dirty="0">
                <a:solidFill>
                  <a:schemeClr val="tx2"/>
                </a:solidFill>
                <a:latin typeface="+mj-lt"/>
                <a:ea typeface="+mj-ea"/>
                <a:cs typeface="+mj-cs"/>
              </a:rPr>
              <a:t>Graph Connector. Jailer Metaphor</a:t>
            </a:r>
          </a:p>
        </p:txBody>
      </p:sp>
      <p:pic>
        <p:nvPicPr>
          <p:cNvPr id="6" name="Picture 8" descr="Jackie Shroff's intense look in Rajnikanth's Jailer creates intrigue">
            <a:extLst>
              <a:ext uri="{FF2B5EF4-FFF2-40B4-BE49-F238E27FC236}">
                <a16:creationId xmlns:a16="http://schemas.microsoft.com/office/drawing/2014/main" id="{8D268401-A9A4-1A1C-BC96-AD7B764EA1F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25246" r="23582" b="2"/>
          <a:stretch/>
        </p:blipFill>
        <p:spPr bwMode="auto">
          <a:xfrm>
            <a:off x="20" y="2"/>
            <a:ext cx="3001858" cy="3285009"/>
          </a:xfrm>
          <a:custGeom>
            <a:avLst/>
            <a:gdLst/>
            <a:ahLst/>
            <a:cxnLst/>
            <a:rect l="l" t="t" r="r" b="b"/>
            <a:pathLst>
              <a:path w="3001878" h="3285009">
                <a:moveTo>
                  <a:pt x="0" y="0"/>
                </a:moveTo>
                <a:lnTo>
                  <a:pt x="2567363" y="0"/>
                </a:lnTo>
                <a:lnTo>
                  <a:pt x="2654855" y="117001"/>
                </a:lnTo>
                <a:cubicBezTo>
                  <a:pt x="2873947" y="441300"/>
                  <a:pt x="3001878" y="832248"/>
                  <a:pt x="3001878" y="1253075"/>
                </a:cubicBezTo>
                <a:cubicBezTo>
                  <a:pt x="3001878" y="2375281"/>
                  <a:pt x="2092150" y="3285009"/>
                  <a:pt x="969943" y="3285009"/>
                </a:cubicBezTo>
                <a:cubicBezTo>
                  <a:pt x="619254" y="3285009"/>
                  <a:pt x="289314" y="3196169"/>
                  <a:pt x="1403" y="3039766"/>
                </a:cubicBezTo>
                <a:lnTo>
                  <a:pt x="0" y="3038914"/>
                </a:lnTo>
                <a:close/>
              </a:path>
            </a:pathLst>
          </a:custGeom>
          <a:noFill/>
          <a:effectLst>
            <a:softEdge rad="0"/>
          </a:effectLst>
          <a:extLst>
            <a:ext uri="{909E8E84-426E-40DD-AFC4-6F175D3DCCD1}">
              <a14:hiddenFill xmlns:a14="http://schemas.microsoft.com/office/drawing/2010/main">
                <a:solidFill>
                  <a:srgbClr val="FFFFFF"/>
                </a:solidFill>
              </a14:hiddenFill>
            </a:ext>
          </a:extLst>
        </p:spPr>
      </p:pic>
      <p:grpSp>
        <p:nvGrpSpPr>
          <p:cNvPr id="3084" name="Group 3083">
            <a:extLst>
              <a:ext uri="{FF2B5EF4-FFF2-40B4-BE49-F238E27FC236}">
                <a16:creationId xmlns:a16="http://schemas.microsoft.com/office/drawing/2014/main" id="{158696C9-D269-40E0-A81F-907FBC50EF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68" y="-6668"/>
            <a:ext cx="3056935" cy="3379736"/>
            <a:chOff x="8280" y="-6668"/>
            <a:chExt cx="3056935" cy="3379736"/>
          </a:xfrm>
          <a:solidFill>
            <a:schemeClr val="bg1">
              <a:alpha val="30000"/>
            </a:schemeClr>
          </a:solidFill>
        </p:grpSpPr>
        <p:sp>
          <p:nvSpPr>
            <p:cNvPr id="3086" name="Freeform: Shape 3085">
              <a:extLst>
                <a:ext uri="{FF2B5EF4-FFF2-40B4-BE49-F238E27FC236}">
                  <a16:creationId xmlns:a16="http://schemas.microsoft.com/office/drawing/2014/main" id="{EB6FCE0E-95D7-484A-A077-D7BAD7DEB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0" y="-6668"/>
              <a:ext cx="2982477" cy="3302378"/>
            </a:xfrm>
            <a:custGeom>
              <a:avLst/>
              <a:gdLst>
                <a:gd name="connsiteX0" fmla="*/ 2194471 w 2982477"/>
                <a:gd name="connsiteY0" fmla="*/ 0 h 3302378"/>
                <a:gd name="connsiteX1" fmla="*/ 2504497 w 2982477"/>
                <a:gd name="connsiteY1" fmla="*/ 0 h 3302378"/>
                <a:gd name="connsiteX2" fmla="*/ 2628000 w 2982477"/>
                <a:gd name="connsiteY2" fmla="*/ 148321 h 3302378"/>
                <a:gd name="connsiteX3" fmla="*/ 2740129 w 2982477"/>
                <a:gd name="connsiteY3" fmla="*/ 310781 h 3302378"/>
                <a:gd name="connsiteX4" fmla="*/ 2911970 w 2982477"/>
                <a:gd name="connsiteY4" fmla="*/ 671515 h 3302378"/>
                <a:gd name="connsiteX5" fmla="*/ 2982405 w 2982477"/>
                <a:gd name="connsiteY5" fmla="*/ 1074242 h 3302378"/>
                <a:gd name="connsiteX6" fmla="*/ 2965057 w 2982477"/>
                <a:gd name="connsiteY6" fmla="*/ 1281599 h 3302378"/>
                <a:gd name="connsiteX7" fmla="*/ 2910183 w 2982477"/>
                <a:gd name="connsiteY7" fmla="*/ 1482553 h 3302378"/>
                <a:gd name="connsiteX8" fmla="*/ 2791801 w 2982477"/>
                <a:gd name="connsiteY8" fmla="*/ 1826459 h 3302378"/>
                <a:gd name="connsiteX9" fmla="*/ 2765443 w 2982477"/>
                <a:gd name="connsiteY9" fmla="*/ 1913720 h 3302378"/>
                <a:gd name="connsiteX10" fmla="*/ 2739980 w 2982477"/>
                <a:gd name="connsiteY10" fmla="*/ 2002098 h 3302378"/>
                <a:gd name="connsiteX11" fmla="*/ 2714665 w 2982477"/>
                <a:gd name="connsiteY11" fmla="*/ 2092189 h 3302378"/>
                <a:gd name="connsiteX12" fmla="*/ 2701710 w 2982477"/>
                <a:gd name="connsiteY12" fmla="*/ 2137904 h 3302378"/>
                <a:gd name="connsiteX13" fmla="*/ 2687712 w 2982477"/>
                <a:gd name="connsiteY13" fmla="*/ 2184587 h 3302378"/>
                <a:gd name="connsiteX14" fmla="*/ 2672599 w 2982477"/>
                <a:gd name="connsiteY14" fmla="*/ 2231866 h 3302378"/>
                <a:gd name="connsiteX15" fmla="*/ 2655921 w 2982477"/>
                <a:gd name="connsiteY15" fmla="*/ 2279666 h 3302378"/>
                <a:gd name="connsiteX16" fmla="*/ 2637232 w 2982477"/>
                <a:gd name="connsiteY16" fmla="*/ 2327764 h 3302378"/>
                <a:gd name="connsiteX17" fmla="*/ 2615343 w 2982477"/>
                <a:gd name="connsiteY17" fmla="*/ 2375639 h 3302378"/>
                <a:gd name="connsiteX18" fmla="*/ 2505224 w 2982477"/>
                <a:gd name="connsiteY18" fmla="*/ 2554405 h 3302378"/>
                <a:gd name="connsiteX19" fmla="*/ 2373215 w 2982477"/>
                <a:gd name="connsiteY19" fmla="*/ 2707410 h 3302378"/>
                <a:gd name="connsiteX20" fmla="*/ 2338519 w 2982477"/>
                <a:gd name="connsiteY20" fmla="*/ 2742775 h 3302378"/>
                <a:gd name="connsiteX21" fmla="*/ 2303451 w 2982477"/>
                <a:gd name="connsiteY21" fmla="*/ 2777769 h 3302378"/>
                <a:gd name="connsiteX22" fmla="*/ 2267341 w 2982477"/>
                <a:gd name="connsiteY22" fmla="*/ 2811944 h 3302378"/>
                <a:gd name="connsiteX23" fmla="*/ 2230783 w 2982477"/>
                <a:gd name="connsiteY23" fmla="*/ 2845821 h 3302378"/>
                <a:gd name="connsiteX24" fmla="*/ 2193184 w 2982477"/>
                <a:gd name="connsiteY24" fmla="*/ 2878730 h 3302378"/>
                <a:gd name="connsiteX25" fmla="*/ 2154988 w 2982477"/>
                <a:gd name="connsiteY25" fmla="*/ 2911267 h 3302378"/>
                <a:gd name="connsiteX26" fmla="*/ 2145383 w 2982477"/>
                <a:gd name="connsiteY26" fmla="*/ 2919382 h 3302378"/>
                <a:gd name="connsiteX27" fmla="*/ 2135407 w 2982477"/>
                <a:gd name="connsiteY27" fmla="*/ 2927125 h 3302378"/>
                <a:gd name="connsiteX28" fmla="*/ 2115453 w 2982477"/>
                <a:gd name="connsiteY28" fmla="*/ 2942538 h 3302378"/>
                <a:gd name="connsiteX29" fmla="*/ 2075471 w 2982477"/>
                <a:gd name="connsiteY29" fmla="*/ 2973437 h 3302378"/>
                <a:gd name="connsiteX30" fmla="*/ 1992379 w 2982477"/>
                <a:gd name="connsiteY30" fmla="*/ 3031809 h 3302378"/>
                <a:gd name="connsiteX31" fmla="*/ 1905490 w 2982477"/>
                <a:gd name="connsiteY31" fmla="*/ 3085343 h 3302378"/>
                <a:gd name="connsiteX32" fmla="*/ 1527110 w 2982477"/>
                <a:gd name="connsiteY32" fmla="*/ 3241698 h 3302378"/>
                <a:gd name="connsiteX33" fmla="*/ 1126245 w 2982477"/>
                <a:gd name="connsiteY33" fmla="*/ 3300517 h 3302378"/>
                <a:gd name="connsiteX34" fmla="*/ 1076137 w 2982477"/>
                <a:gd name="connsiteY34" fmla="*/ 3301857 h 3302378"/>
                <a:gd name="connsiteX35" fmla="*/ 1051120 w 2982477"/>
                <a:gd name="connsiteY35" fmla="*/ 3302378 h 3302378"/>
                <a:gd name="connsiteX36" fmla="*/ 1026178 w 2982477"/>
                <a:gd name="connsiteY36" fmla="*/ 3302006 h 3302378"/>
                <a:gd name="connsiteX37" fmla="*/ 976368 w 2982477"/>
                <a:gd name="connsiteY37" fmla="*/ 3300815 h 3302378"/>
                <a:gd name="connsiteX38" fmla="*/ 926408 w 2982477"/>
                <a:gd name="connsiteY38" fmla="*/ 3298656 h 3302378"/>
                <a:gd name="connsiteX39" fmla="*/ 825820 w 2982477"/>
                <a:gd name="connsiteY39" fmla="*/ 3290465 h 3302378"/>
                <a:gd name="connsiteX40" fmla="*/ 725901 w 2982477"/>
                <a:gd name="connsiteY40" fmla="*/ 3277287 h 3302378"/>
                <a:gd name="connsiteX41" fmla="*/ 627025 w 2982477"/>
                <a:gd name="connsiteY41" fmla="*/ 3259046 h 3302378"/>
                <a:gd name="connsiteX42" fmla="*/ 529341 w 2982477"/>
                <a:gd name="connsiteY42" fmla="*/ 3236486 h 3302378"/>
                <a:gd name="connsiteX43" fmla="*/ 433071 w 2982477"/>
                <a:gd name="connsiteY43" fmla="*/ 3209682 h 3302378"/>
                <a:gd name="connsiteX44" fmla="*/ 385494 w 2982477"/>
                <a:gd name="connsiteY44" fmla="*/ 3194717 h 3302378"/>
                <a:gd name="connsiteX45" fmla="*/ 338215 w 2982477"/>
                <a:gd name="connsiteY45" fmla="*/ 3179230 h 3302378"/>
                <a:gd name="connsiteX46" fmla="*/ 153139 w 2982477"/>
                <a:gd name="connsiteY46" fmla="*/ 3107651 h 3302378"/>
                <a:gd name="connsiteX47" fmla="*/ 0 w 2982477"/>
                <a:gd name="connsiteY47" fmla="*/ 3034312 h 3302378"/>
                <a:gd name="connsiteX48" fmla="*/ 0 w 2982477"/>
                <a:gd name="connsiteY48" fmla="*/ 2816003 h 3302378"/>
                <a:gd name="connsiteX49" fmla="*/ 64147 w 2982477"/>
                <a:gd name="connsiteY49" fmla="*/ 2852596 h 3302378"/>
                <a:gd name="connsiteX50" fmla="*/ 399789 w 2982477"/>
                <a:gd name="connsiteY50" fmla="*/ 2975224 h 3302378"/>
                <a:gd name="connsiteX51" fmla="*/ 443345 w 2982477"/>
                <a:gd name="connsiteY51" fmla="*/ 2984977 h 3302378"/>
                <a:gd name="connsiteX52" fmla="*/ 487050 w 2982477"/>
                <a:gd name="connsiteY52" fmla="*/ 2993911 h 3302378"/>
                <a:gd name="connsiteX53" fmla="*/ 531053 w 2982477"/>
                <a:gd name="connsiteY53" fmla="*/ 3001060 h 3302378"/>
                <a:gd name="connsiteX54" fmla="*/ 553018 w 2982477"/>
                <a:gd name="connsiteY54" fmla="*/ 3004633 h 3302378"/>
                <a:gd name="connsiteX55" fmla="*/ 575056 w 2982477"/>
                <a:gd name="connsiteY55" fmla="*/ 3007760 h 3302378"/>
                <a:gd name="connsiteX56" fmla="*/ 663434 w 2982477"/>
                <a:gd name="connsiteY56" fmla="*/ 3017216 h 3302378"/>
                <a:gd name="connsiteX57" fmla="*/ 751960 w 2982477"/>
                <a:gd name="connsiteY57" fmla="*/ 3022279 h 3302378"/>
                <a:gd name="connsiteX58" fmla="*/ 840413 w 2982477"/>
                <a:gd name="connsiteY58" fmla="*/ 3023321 h 3302378"/>
                <a:gd name="connsiteX59" fmla="*/ 884565 w 2982477"/>
                <a:gd name="connsiteY59" fmla="*/ 3021981 h 3302378"/>
                <a:gd name="connsiteX60" fmla="*/ 928568 w 2982477"/>
                <a:gd name="connsiteY60" fmla="*/ 3020641 h 3302378"/>
                <a:gd name="connsiteX61" fmla="*/ 973017 w 2982477"/>
                <a:gd name="connsiteY61" fmla="*/ 3018184 h 3302378"/>
                <a:gd name="connsiteX62" fmla="*/ 1017616 w 2982477"/>
                <a:gd name="connsiteY62" fmla="*/ 3015206 h 3302378"/>
                <a:gd name="connsiteX63" fmla="*/ 1039877 w 2982477"/>
                <a:gd name="connsiteY63" fmla="*/ 3013940 h 3302378"/>
                <a:gd name="connsiteX64" fmla="*/ 1061991 w 2982477"/>
                <a:gd name="connsiteY64" fmla="*/ 3011781 h 3302378"/>
                <a:gd name="connsiteX65" fmla="*/ 1106143 w 2982477"/>
                <a:gd name="connsiteY65" fmla="*/ 3007612 h 3302378"/>
                <a:gd name="connsiteX66" fmla="*/ 1450348 w 2982477"/>
                <a:gd name="connsiteY66" fmla="*/ 2950728 h 3302378"/>
                <a:gd name="connsiteX67" fmla="*/ 1775864 w 2982477"/>
                <a:gd name="connsiteY67" fmla="*/ 2841131 h 3302378"/>
                <a:gd name="connsiteX68" fmla="*/ 1853669 w 2982477"/>
                <a:gd name="connsiteY68" fmla="*/ 2803530 h 3302378"/>
                <a:gd name="connsiteX69" fmla="*/ 1929613 w 2982477"/>
                <a:gd name="connsiteY69" fmla="*/ 2761389 h 3302378"/>
                <a:gd name="connsiteX70" fmla="*/ 1966617 w 2982477"/>
                <a:gd name="connsiteY70" fmla="*/ 2738308 h 3302378"/>
                <a:gd name="connsiteX71" fmla="*/ 1985156 w 2982477"/>
                <a:gd name="connsiteY71" fmla="*/ 2726693 h 3302378"/>
                <a:gd name="connsiteX72" fmla="*/ 1994389 w 2982477"/>
                <a:gd name="connsiteY72" fmla="*/ 2720886 h 3302378"/>
                <a:gd name="connsiteX73" fmla="*/ 2003323 w 2982477"/>
                <a:gd name="connsiteY73" fmla="*/ 2714557 h 3302378"/>
                <a:gd name="connsiteX74" fmla="*/ 2039285 w 2982477"/>
                <a:gd name="connsiteY74" fmla="*/ 2689391 h 3302378"/>
                <a:gd name="connsiteX75" fmla="*/ 2074800 w 2982477"/>
                <a:gd name="connsiteY75" fmla="*/ 2663407 h 3302378"/>
                <a:gd name="connsiteX76" fmla="*/ 2109422 w 2982477"/>
                <a:gd name="connsiteY76" fmla="*/ 2636007 h 3302378"/>
                <a:gd name="connsiteX77" fmla="*/ 2143448 w 2982477"/>
                <a:gd name="connsiteY77" fmla="*/ 2607789 h 3302378"/>
                <a:gd name="connsiteX78" fmla="*/ 2176654 w 2982477"/>
                <a:gd name="connsiteY78" fmla="*/ 2578379 h 3302378"/>
                <a:gd name="connsiteX79" fmla="*/ 2209117 w 2982477"/>
                <a:gd name="connsiteY79" fmla="*/ 2548299 h 3302378"/>
                <a:gd name="connsiteX80" fmla="*/ 2325415 w 2982477"/>
                <a:gd name="connsiteY80" fmla="*/ 2420832 h 3302378"/>
                <a:gd name="connsiteX81" fmla="*/ 2411039 w 2982477"/>
                <a:gd name="connsiteY81" fmla="*/ 2281825 h 3302378"/>
                <a:gd name="connsiteX82" fmla="*/ 2427344 w 2982477"/>
                <a:gd name="connsiteY82" fmla="*/ 2244523 h 3302378"/>
                <a:gd name="connsiteX83" fmla="*/ 2441341 w 2982477"/>
                <a:gd name="connsiteY83" fmla="*/ 2205211 h 3302378"/>
                <a:gd name="connsiteX84" fmla="*/ 2454148 w 2982477"/>
                <a:gd name="connsiteY84" fmla="*/ 2164484 h 3302378"/>
                <a:gd name="connsiteX85" fmla="*/ 2466135 w 2982477"/>
                <a:gd name="connsiteY85" fmla="*/ 2122567 h 3302378"/>
                <a:gd name="connsiteX86" fmla="*/ 2554438 w 2982477"/>
                <a:gd name="connsiteY86" fmla="*/ 1759822 h 3302378"/>
                <a:gd name="connsiteX87" fmla="*/ 2670812 w 2982477"/>
                <a:gd name="connsiteY87" fmla="*/ 1395366 h 3302378"/>
                <a:gd name="connsiteX88" fmla="*/ 2731120 w 2982477"/>
                <a:gd name="connsiteY88" fmla="*/ 1073795 h 3302378"/>
                <a:gd name="connsiteX89" fmla="*/ 2682129 w 2982477"/>
                <a:gd name="connsiteY89" fmla="*/ 743587 h 3302378"/>
                <a:gd name="connsiteX90" fmla="*/ 2540962 w 2982477"/>
                <a:gd name="connsiteY90" fmla="*/ 427676 h 3302378"/>
                <a:gd name="connsiteX91" fmla="*/ 2445213 w 2982477"/>
                <a:gd name="connsiteY91" fmla="*/ 279138 h 3302378"/>
                <a:gd name="connsiteX92" fmla="*/ 2336658 w 2982477"/>
                <a:gd name="connsiteY92" fmla="*/ 137674 h 3302378"/>
                <a:gd name="connsiteX93" fmla="*/ 2208000 w 2982477"/>
                <a:gd name="connsiteY93" fmla="*/ 11175 h 3302378"/>
                <a:gd name="connsiteX94" fmla="*/ 0 w 2982477"/>
                <a:gd name="connsiteY94" fmla="*/ 0 h 3302378"/>
                <a:gd name="connsiteX95" fmla="*/ 22649 w 2982477"/>
                <a:gd name="connsiteY95" fmla="*/ 0 h 3302378"/>
                <a:gd name="connsiteX96" fmla="*/ 0 w 2982477"/>
                <a:gd name="connsiteY96" fmla="*/ 19550 h 330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982477" h="3302378">
                  <a:moveTo>
                    <a:pt x="2194471" y="0"/>
                  </a:moveTo>
                  <a:lnTo>
                    <a:pt x="2504497" y="0"/>
                  </a:lnTo>
                  <a:lnTo>
                    <a:pt x="2628000" y="148321"/>
                  </a:lnTo>
                  <a:cubicBezTo>
                    <a:pt x="2668355" y="200067"/>
                    <a:pt x="2705358" y="254643"/>
                    <a:pt x="2740129" y="310781"/>
                  </a:cubicBezTo>
                  <a:cubicBezTo>
                    <a:pt x="2809521" y="423209"/>
                    <a:pt x="2868489" y="543602"/>
                    <a:pt x="2911970" y="671515"/>
                  </a:cubicBezTo>
                  <a:cubicBezTo>
                    <a:pt x="2955303" y="799280"/>
                    <a:pt x="2981214" y="935607"/>
                    <a:pt x="2982405" y="1074242"/>
                  </a:cubicBezTo>
                  <a:cubicBezTo>
                    <a:pt x="2983224" y="1143485"/>
                    <a:pt x="2977044" y="1213100"/>
                    <a:pt x="2965057" y="1281599"/>
                  </a:cubicBezTo>
                  <a:cubicBezTo>
                    <a:pt x="2952847" y="1350097"/>
                    <a:pt x="2934158" y="1417479"/>
                    <a:pt x="2910183" y="1482553"/>
                  </a:cubicBezTo>
                  <a:cubicBezTo>
                    <a:pt x="2868340" y="1596617"/>
                    <a:pt x="2827688" y="1710681"/>
                    <a:pt x="2791801" y="1826459"/>
                  </a:cubicBezTo>
                  <a:lnTo>
                    <a:pt x="2765443" y="1913720"/>
                  </a:lnTo>
                  <a:lnTo>
                    <a:pt x="2739980" y="2002098"/>
                  </a:lnTo>
                  <a:lnTo>
                    <a:pt x="2714665" y="2092189"/>
                  </a:lnTo>
                  <a:lnTo>
                    <a:pt x="2701710" y="2137904"/>
                  </a:lnTo>
                  <a:lnTo>
                    <a:pt x="2687712" y="2184587"/>
                  </a:lnTo>
                  <a:cubicBezTo>
                    <a:pt x="2683394" y="2200000"/>
                    <a:pt x="2677810" y="2216082"/>
                    <a:pt x="2672599" y="2231866"/>
                  </a:cubicBezTo>
                  <a:cubicBezTo>
                    <a:pt x="2667088" y="2247799"/>
                    <a:pt x="2662621" y="2263509"/>
                    <a:pt x="2655921" y="2279666"/>
                  </a:cubicBezTo>
                  <a:lnTo>
                    <a:pt x="2637232" y="2327764"/>
                  </a:lnTo>
                  <a:cubicBezTo>
                    <a:pt x="2630234" y="2343771"/>
                    <a:pt x="2622713" y="2359705"/>
                    <a:pt x="2615343" y="2375639"/>
                  </a:cubicBezTo>
                  <a:cubicBezTo>
                    <a:pt x="2584518" y="2438702"/>
                    <a:pt x="2547663" y="2500424"/>
                    <a:pt x="2505224" y="2554405"/>
                  </a:cubicBezTo>
                  <a:cubicBezTo>
                    <a:pt x="2463976" y="2609948"/>
                    <a:pt x="2418559" y="2659163"/>
                    <a:pt x="2373215" y="2707410"/>
                  </a:cubicBezTo>
                  <a:cubicBezTo>
                    <a:pt x="2362121" y="2719843"/>
                    <a:pt x="2350209" y="2731160"/>
                    <a:pt x="2338519" y="2742775"/>
                  </a:cubicBezTo>
                  <a:lnTo>
                    <a:pt x="2303451" y="2777769"/>
                  </a:lnTo>
                  <a:cubicBezTo>
                    <a:pt x="2291985" y="2789682"/>
                    <a:pt x="2279551" y="2800627"/>
                    <a:pt x="2267341" y="2811944"/>
                  </a:cubicBezTo>
                  <a:lnTo>
                    <a:pt x="2230783" y="2845821"/>
                  </a:lnTo>
                  <a:cubicBezTo>
                    <a:pt x="2218796" y="2857287"/>
                    <a:pt x="2205766" y="2867859"/>
                    <a:pt x="2193184" y="2878730"/>
                  </a:cubicBezTo>
                  <a:lnTo>
                    <a:pt x="2154988" y="2911267"/>
                  </a:lnTo>
                  <a:lnTo>
                    <a:pt x="2145383" y="2919382"/>
                  </a:lnTo>
                  <a:lnTo>
                    <a:pt x="2135407" y="2927125"/>
                  </a:lnTo>
                  <a:lnTo>
                    <a:pt x="2115453" y="2942538"/>
                  </a:lnTo>
                  <a:lnTo>
                    <a:pt x="2075471" y="2973437"/>
                  </a:lnTo>
                  <a:cubicBezTo>
                    <a:pt x="2048369" y="2993465"/>
                    <a:pt x="2020150" y="3012302"/>
                    <a:pt x="1992379" y="3031809"/>
                  </a:cubicBezTo>
                  <a:cubicBezTo>
                    <a:pt x="1963713" y="3049902"/>
                    <a:pt x="1934676" y="3067770"/>
                    <a:pt x="1905490" y="3085343"/>
                  </a:cubicBezTo>
                  <a:cubicBezTo>
                    <a:pt x="1787330" y="3153542"/>
                    <a:pt x="1659119" y="3206554"/>
                    <a:pt x="1527110" y="3241698"/>
                  </a:cubicBezTo>
                  <a:cubicBezTo>
                    <a:pt x="1395102" y="3276989"/>
                    <a:pt x="1259892" y="3295454"/>
                    <a:pt x="1126245" y="3300517"/>
                  </a:cubicBezTo>
                  <a:lnTo>
                    <a:pt x="1076137" y="3301857"/>
                  </a:lnTo>
                  <a:lnTo>
                    <a:pt x="1051120" y="3302378"/>
                  </a:lnTo>
                  <a:lnTo>
                    <a:pt x="1026178" y="3302006"/>
                  </a:lnTo>
                  <a:lnTo>
                    <a:pt x="976368" y="3300815"/>
                  </a:lnTo>
                  <a:cubicBezTo>
                    <a:pt x="959764" y="3300368"/>
                    <a:pt x="943310" y="3300219"/>
                    <a:pt x="926408" y="3298656"/>
                  </a:cubicBezTo>
                  <a:cubicBezTo>
                    <a:pt x="892755" y="3296124"/>
                    <a:pt x="859250" y="3294113"/>
                    <a:pt x="825820" y="3290465"/>
                  </a:cubicBezTo>
                  <a:lnTo>
                    <a:pt x="725901" y="3277287"/>
                  </a:lnTo>
                  <a:lnTo>
                    <a:pt x="627025" y="3259046"/>
                  </a:lnTo>
                  <a:cubicBezTo>
                    <a:pt x="594339" y="3251749"/>
                    <a:pt x="561803" y="3243931"/>
                    <a:pt x="529341" y="3236486"/>
                  </a:cubicBezTo>
                  <a:cubicBezTo>
                    <a:pt x="497028" y="3228370"/>
                    <a:pt x="465086" y="3218468"/>
                    <a:pt x="433071" y="3209682"/>
                  </a:cubicBezTo>
                  <a:cubicBezTo>
                    <a:pt x="416988" y="3205587"/>
                    <a:pt x="401352" y="3199779"/>
                    <a:pt x="385494" y="3194717"/>
                  </a:cubicBezTo>
                  <a:lnTo>
                    <a:pt x="338215" y="3179230"/>
                  </a:lnTo>
                  <a:cubicBezTo>
                    <a:pt x="275487" y="3157712"/>
                    <a:pt x="213745" y="3133831"/>
                    <a:pt x="153139" y="3107651"/>
                  </a:cubicBezTo>
                  <a:lnTo>
                    <a:pt x="0" y="3034312"/>
                  </a:lnTo>
                  <a:lnTo>
                    <a:pt x="0" y="2816003"/>
                  </a:lnTo>
                  <a:lnTo>
                    <a:pt x="64147" y="2852596"/>
                  </a:lnTo>
                  <a:cubicBezTo>
                    <a:pt x="171138" y="2905832"/>
                    <a:pt x="284012" y="2947154"/>
                    <a:pt x="399789" y="2975224"/>
                  </a:cubicBezTo>
                  <a:lnTo>
                    <a:pt x="443345" y="2984977"/>
                  </a:lnTo>
                  <a:cubicBezTo>
                    <a:pt x="457938" y="2988030"/>
                    <a:pt x="472233" y="2991827"/>
                    <a:pt x="487050" y="2993911"/>
                  </a:cubicBezTo>
                  <a:lnTo>
                    <a:pt x="531053" y="3001060"/>
                  </a:lnTo>
                  <a:lnTo>
                    <a:pt x="553018" y="3004633"/>
                  </a:lnTo>
                  <a:cubicBezTo>
                    <a:pt x="560314" y="3005825"/>
                    <a:pt x="567611" y="3007090"/>
                    <a:pt x="575056" y="3007760"/>
                  </a:cubicBezTo>
                  <a:cubicBezTo>
                    <a:pt x="604615" y="3010888"/>
                    <a:pt x="634024" y="3014536"/>
                    <a:pt x="663434" y="3017216"/>
                  </a:cubicBezTo>
                  <a:lnTo>
                    <a:pt x="751960" y="3022279"/>
                  </a:lnTo>
                  <a:lnTo>
                    <a:pt x="840413" y="3023321"/>
                  </a:lnTo>
                  <a:cubicBezTo>
                    <a:pt x="855081" y="3023545"/>
                    <a:pt x="869897" y="3022353"/>
                    <a:pt x="884565" y="3021981"/>
                  </a:cubicBezTo>
                  <a:lnTo>
                    <a:pt x="928568" y="3020641"/>
                  </a:lnTo>
                  <a:cubicBezTo>
                    <a:pt x="943086" y="3020492"/>
                    <a:pt x="958126" y="3019152"/>
                    <a:pt x="973017" y="3018184"/>
                  </a:cubicBezTo>
                  <a:lnTo>
                    <a:pt x="1017616" y="3015206"/>
                  </a:lnTo>
                  <a:lnTo>
                    <a:pt x="1039877" y="3013940"/>
                  </a:lnTo>
                  <a:lnTo>
                    <a:pt x="1061991" y="3011781"/>
                  </a:lnTo>
                  <a:cubicBezTo>
                    <a:pt x="1076733" y="3010292"/>
                    <a:pt x="1091400" y="3008877"/>
                    <a:pt x="1106143" y="3007612"/>
                  </a:cubicBezTo>
                  <a:cubicBezTo>
                    <a:pt x="1223632" y="2995997"/>
                    <a:pt x="1338590" y="2977830"/>
                    <a:pt x="1450348" y="2950728"/>
                  </a:cubicBezTo>
                  <a:cubicBezTo>
                    <a:pt x="1562030" y="2923552"/>
                    <a:pt x="1670808" y="2887963"/>
                    <a:pt x="1775864" y="2841131"/>
                  </a:cubicBezTo>
                  <a:cubicBezTo>
                    <a:pt x="1801774" y="2828845"/>
                    <a:pt x="1827685" y="2816188"/>
                    <a:pt x="1853669" y="2803530"/>
                  </a:cubicBezTo>
                  <a:cubicBezTo>
                    <a:pt x="1878835" y="2789459"/>
                    <a:pt x="1904522" y="2776057"/>
                    <a:pt x="1929613" y="2761389"/>
                  </a:cubicBezTo>
                  <a:lnTo>
                    <a:pt x="1966617" y="2738308"/>
                  </a:lnTo>
                  <a:lnTo>
                    <a:pt x="1985156" y="2726693"/>
                  </a:lnTo>
                  <a:lnTo>
                    <a:pt x="1994389" y="2720886"/>
                  </a:lnTo>
                  <a:lnTo>
                    <a:pt x="2003323" y="2714557"/>
                  </a:lnTo>
                  <a:lnTo>
                    <a:pt x="2039285" y="2689391"/>
                  </a:lnTo>
                  <a:cubicBezTo>
                    <a:pt x="2051272" y="2680978"/>
                    <a:pt x="2063483" y="2672862"/>
                    <a:pt x="2074800" y="2663407"/>
                  </a:cubicBezTo>
                  <a:lnTo>
                    <a:pt x="2109422" y="2636007"/>
                  </a:lnTo>
                  <a:cubicBezTo>
                    <a:pt x="2120962" y="2626849"/>
                    <a:pt x="2132577" y="2617766"/>
                    <a:pt x="2143448" y="2607789"/>
                  </a:cubicBezTo>
                  <a:lnTo>
                    <a:pt x="2176654" y="2578379"/>
                  </a:lnTo>
                  <a:cubicBezTo>
                    <a:pt x="2187599" y="2568477"/>
                    <a:pt x="2198916" y="2558797"/>
                    <a:pt x="2209117" y="2548299"/>
                  </a:cubicBezTo>
                  <a:cubicBezTo>
                    <a:pt x="2251333" y="2507275"/>
                    <a:pt x="2291762" y="2465207"/>
                    <a:pt x="2325415" y="2420832"/>
                  </a:cubicBezTo>
                  <a:cubicBezTo>
                    <a:pt x="2360782" y="2376979"/>
                    <a:pt x="2387809" y="2330742"/>
                    <a:pt x="2411039" y="2281825"/>
                  </a:cubicBezTo>
                  <a:lnTo>
                    <a:pt x="2427344" y="2244523"/>
                  </a:lnTo>
                  <a:lnTo>
                    <a:pt x="2441341" y="2205211"/>
                  </a:lnTo>
                  <a:cubicBezTo>
                    <a:pt x="2446330" y="2192479"/>
                    <a:pt x="2449830" y="2178035"/>
                    <a:pt x="2454148" y="2164484"/>
                  </a:cubicBezTo>
                  <a:cubicBezTo>
                    <a:pt x="2458243" y="2150636"/>
                    <a:pt x="2462487" y="2137234"/>
                    <a:pt x="2466135" y="2122567"/>
                  </a:cubicBezTo>
                  <a:cubicBezTo>
                    <a:pt x="2495842" y="2008055"/>
                    <a:pt x="2520934" y="1882673"/>
                    <a:pt x="2554438" y="1759822"/>
                  </a:cubicBezTo>
                  <a:cubicBezTo>
                    <a:pt x="2587422" y="1636525"/>
                    <a:pt x="2626883" y="1514940"/>
                    <a:pt x="2670812" y="1395366"/>
                  </a:cubicBezTo>
                  <a:cubicBezTo>
                    <a:pt x="2709305" y="1292097"/>
                    <a:pt x="2729482" y="1183765"/>
                    <a:pt x="2731120" y="1073795"/>
                  </a:cubicBezTo>
                  <a:cubicBezTo>
                    <a:pt x="2732907" y="963825"/>
                    <a:pt x="2715112" y="852367"/>
                    <a:pt x="2682129" y="743587"/>
                  </a:cubicBezTo>
                  <a:cubicBezTo>
                    <a:pt x="2649294" y="634586"/>
                    <a:pt x="2600228" y="528785"/>
                    <a:pt x="2540962" y="427676"/>
                  </a:cubicBezTo>
                  <a:cubicBezTo>
                    <a:pt x="2511404" y="377047"/>
                    <a:pt x="2478718" y="327907"/>
                    <a:pt x="2445213" y="279138"/>
                  </a:cubicBezTo>
                  <a:cubicBezTo>
                    <a:pt x="2411559" y="230444"/>
                    <a:pt x="2375896" y="182645"/>
                    <a:pt x="2336658" y="137674"/>
                  </a:cubicBezTo>
                  <a:cubicBezTo>
                    <a:pt x="2296675" y="93075"/>
                    <a:pt x="2253715" y="50115"/>
                    <a:pt x="2208000" y="11175"/>
                  </a:cubicBezTo>
                  <a:close/>
                  <a:moveTo>
                    <a:pt x="0" y="0"/>
                  </a:moveTo>
                  <a:lnTo>
                    <a:pt x="22649" y="0"/>
                  </a:lnTo>
                  <a:lnTo>
                    <a:pt x="0" y="19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6" name="Freeform: Shape 3086">
              <a:extLst>
                <a:ext uri="{FF2B5EF4-FFF2-40B4-BE49-F238E27FC236}">
                  <a16:creationId xmlns:a16="http://schemas.microsoft.com/office/drawing/2014/main" id="{7C9AF1F6-442D-4523-88A1-D59E62189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1" y="-6668"/>
              <a:ext cx="3022012" cy="3262470"/>
            </a:xfrm>
            <a:custGeom>
              <a:avLst/>
              <a:gdLst>
                <a:gd name="connsiteX0" fmla="*/ 2103488 w 3056889"/>
                <a:gd name="connsiteY0" fmla="*/ 0 h 3262470"/>
                <a:gd name="connsiteX1" fmla="*/ 2621893 w 3056889"/>
                <a:gd name="connsiteY1" fmla="*/ 0 h 3262470"/>
                <a:gd name="connsiteX2" fmla="*/ 2694092 w 3056889"/>
                <a:gd name="connsiteY2" fmla="*/ 87700 h 3262470"/>
                <a:gd name="connsiteX3" fmla="*/ 2985159 w 3056889"/>
                <a:gd name="connsiteY3" fmla="*/ 1421797 h 3262470"/>
                <a:gd name="connsiteX4" fmla="*/ 2435236 w 3056889"/>
                <a:gd name="connsiteY4" fmla="*/ 2705771 h 3262470"/>
                <a:gd name="connsiteX5" fmla="*/ 996172 w 3056889"/>
                <a:gd name="connsiteY5" fmla="*/ 3262470 h 3262470"/>
                <a:gd name="connsiteX6" fmla="*/ 161030 w 3056889"/>
                <a:gd name="connsiteY6" fmla="*/ 3098790 h 3262470"/>
                <a:gd name="connsiteX7" fmla="*/ 0 w 3056889"/>
                <a:gd name="connsiteY7" fmla="*/ 3023554 h 3262470"/>
                <a:gd name="connsiteX8" fmla="*/ 0 w 3056889"/>
                <a:gd name="connsiteY8" fmla="*/ 2591550 h 3262470"/>
                <a:gd name="connsiteX9" fmla="*/ 14990 w 3056889"/>
                <a:gd name="connsiteY9" fmla="*/ 2602325 h 3262470"/>
                <a:gd name="connsiteX10" fmla="*/ 996321 w 3056889"/>
                <a:gd name="connsiteY10" fmla="*/ 2890046 h 3262470"/>
                <a:gd name="connsiteX11" fmla="*/ 1653609 w 3056889"/>
                <a:gd name="connsiteY11" fmla="*/ 2781492 h 3262470"/>
                <a:gd name="connsiteX12" fmla="*/ 2166602 w 3056889"/>
                <a:gd name="connsiteY12" fmla="*/ 2442424 h 3262470"/>
                <a:gd name="connsiteX13" fmla="*/ 2340157 w 3056889"/>
                <a:gd name="connsiteY13" fmla="*/ 2221368 h 3262470"/>
                <a:gd name="connsiteX14" fmla="*/ 2426674 w 3056889"/>
                <a:gd name="connsiteY14" fmla="*/ 1945512 h 3262470"/>
                <a:gd name="connsiteX15" fmla="*/ 2628744 w 3056889"/>
                <a:gd name="connsiteY15" fmla="*/ 1292841 h 3262470"/>
                <a:gd name="connsiteX16" fmla="*/ 2622862 w 3056889"/>
                <a:gd name="connsiteY16" fmla="*/ 729739 h 3262470"/>
                <a:gd name="connsiteX17" fmla="*/ 2286177 w 3056889"/>
                <a:gd name="connsiteY17" fmla="*/ 184655 h 3262470"/>
                <a:gd name="connsiteX18" fmla="*/ 2147626 w 3056889"/>
                <a:gd name="connsiteY18" fmla="*/ 39474 h 3262470"/>
                <a:gd name="connsiteX19" fmla="*/ 0 w 3056889"/>
                <a:gd name="connsiteY19" fmla="*/ 0 h 3262470"/>
                <a:gd name="connsiteX20" fmla="*/ 122977 w 3056889"/>
                <a:gd name="connsiteY20" fmla="*/ 0 h 3262470"/>
                <a:gd name="connsiteX21" fmla="*/ 57435 w 3056889"/>
                <a:gd name="connsiteY21" fmla="*/ 59447 h 3262470"/>
                <a:gd name="connsiteX22" fmla="*/ 0 w 3056889"/>
                <a:gd name="connsiteY22" fmla="*/ 114814 h 326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56889" h="3262470">
                  <a:moveTo>
                    <a:pt x="2103488" y="0"/>
                  </a:moveTo>
                  <a:lnTo>
                    <a:pt x="2621893" y="0"/>
                  </a:lnTo>
                  <a:lnTo>
                    <a:pt x="2694092" y="87700"/>
                  </a:lnTo>
                  <a:cubicBezTo>
                    <a:pt x="2969035" y="449471"/>
                    <a:pt x="3170571" y="929734"/>
                    <a:pt x="2985159" y="1421797"/>
                  </a:cubicBezTo>
                  <a:cubicBezTo>
                    <a:pt x="2701039" y="2176025"/>
                    <a:pt x="2826719" y="2322328"/>
                    <a:pt x="2435236" y="2705771"/>
                  </a:cubicBezTo>
                  <a:cubicBezTo>
                    <a:pt x="2043752" y="3089213"/>
                    <a:pt x="1593523" y="3262470"/>
                    <a:pt x="996172" y="3262470"/>
                  </a:cubicBezTo>
                  <a:cubicBezTo>
                    <a:pt x="700139" y="3262470"/>
                    <a:pt x="417993" y="3204228"/>
                    <a:pt x="161030" y="3098790"/>
                  </a:cubicBezTo>
                  <a:lnTo>
                    <a:pt x="0" y="3023554"/>
                  </a:lnTo>
                  <a:lnTo>
                    <a:pt x="0" y="2591550"/>
                  </a:lnTo>
                  <a:lnTo>
                    <a:pt x="14990" y="2602325"/>
                  </a:lnTo>
                  <a:cubicBezTo>
                    <a:pt x="303863" y="2789491"/>
                    <a:pt x="642512" y="2890046"/>
                    <a:pt x="996321" y="2890046"/>
                  </a:cubicBezTo>
                  <a:cubicBezTo>
                    <a:pt x="1249468" y="2890046"/>
                    <a:pt x="1464493" y="2854532"/>
                    <a:pt x="1653609" y="2781492"/>
                  </a:cubicBezTo>
                  <a:cubicBezTo>
                    <a:pt x="1839001" y="2709866"/>
                    <a:pt x="2006822" y="2598928"/>
                    <a:pt x="2166602" y="2442424"/>
                  </a:cubicBezTo>
                  <a:cubicBezTo>
                    <a:pt x="2277689" y="2333645"/>
                    <a:pt x="2316703" y="2269614"/>
                    <a:pt x="2340157" y="2221368"/>
                  </a:cubicBezTo>
                  <a:cubicBezTo>
                    <a:pt x="2373587" y="2152645"/>
                    <a:pt x="2395849" y="2065757"/>
                    <a:pt x="2426674" y="1945512"/>
                  </a:cubicBezTo>
                  <a:cubicBezTo>
                    <a:pt x="2466134" y="1791838"/>
                    <a:pt x="2520040" y="1581279"/>
                    <a:pt x="2628744" y="1292841"/>
                  </a:cubicBezTo>
                  <a:cubicBezTo>
                    <a:pt x="2695232" y="1116309"/>
                    <a:pt x="2693296" y="932182"/>
                    <a:pt x="2622862" y="729739"/>
                  </a:cubicBezTo>
                  <a:cubicBezTo>
                    <a:pt x="2560543" y="550824"/>
                    <a:pt x="2444171" y="362379"/>
                    <a:pt x="2286177" y="184655"/>
                  </a:cubicBezTo>
                  <a:cubicBezTo>
                    <a:pt x="2240034" y="132760"/>
                    <a:pt x="2193904" y="84411"/>
                    <a:pt x="2147626" y="39474"/>
                  </a:cubicBezTo>
                  <a:close/>
                  <a:moveTo>
                    <a:pt x="0" y="0"/>
                  </a:moveTo>
                  <a:lnTo>
                    <a:pt x="122977" y="0"/>
                  </a:lnTo>
                  <a:lnTo>
                    <a:pt x="57435" y="59447"/>
                  </a:lnTo>
                  <a:lnTo>
                    <a:pt x="0" y="1148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8" name="Freeform: Shape 3087">
              <a:extLst>
                <a:ext uri="{FF2B5EF4-FFF2-40B4-BE49-F238E27FC236}">
                  <a16:creationId xmlns:a16="http://schemas.microsoft.com/office/drawing/2014/main" id="{406E1437-7830-493C-AAA8-48E53FF48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0" y="-6668"/>
              <a:ext cx="2970853" cy="3262470"/>
            </a:xfrm>
            <a:custGeom>
              <a:avLst/>
              <a:gdLst>
                <a:gd name="connsiteX0" fmla="*/ 1926450 w 2970853"/>
                <a:gd name="connsiteY0" fmla="*/ 0 h 3262470"/>
                <a:gd name="connsiteX1" fmla="*/ 2544728 w 2970853"/>
                <a:gd name="connsiteY1" fmla="*/ 0 h 3262470"/>
                <a:gd name="connsiteX2" fmla="*/ 2615462 w 2970853"/>
                <a:gd name="connsiteY2" fmla="*/ 87700 h 3262470"/>
                <a:gd name="connsiteX3" fmla="*/ 2900579 w 2970853"/>
                <a:gd name="connsiteY3" fmla="*/ 1421797 h 3262470"/>
                <a:gd name="connsiteX4" fmla="*/ 2361823 w 2970853"/>
                <a:gd name="connsiteY4" fmla="*/ 2705771 h 3262470"/>
                <a:gd name="connsiteX5" fmla="*/ 952095 w 2970853"/>
                <a:gd name="connsiteY5" fmla="*/ 3262470 h 3262470"/>
                <a:gd name="connsiteX6" fmla="*/ 133976 w 2970853"/>
                <a:gd name="connsiteY6" fmla="*/ 3098790 h 3262470"/>
                <a:gd name="connsiteX7" fmla="*/ 0 w 2970853"/>
                <a:gd name="connsiteY7" fmla="*/ 3034891 h 3262470"/>
                <a:gd name="connsiteX8" fmla="*/ 0 w 2970853"/>
                <a:gd name="connsiteY8" fmla="*/ 2517006 h 3262470"/>
                <a:gd name="connsiteX9" fmla="*/ 31837 w 2970853"/>
                <a:gd name="connsiteY9" fmla="*/ 2540375 h 3262470"/>
                <a:gd name="connsiteX10" fmla="*/ 952170 w 2970853"/>
                <a:gd name="connsiteY10" fmla="*/ 2815815 h 3262470"/>
                <a:gd name="connsiteX11" fmla="*/ 2045985 w 2970853"/>
                <a:gd name="connsiteY11" fmla="*/ 2389933 h 3262470"/>
                <a:gd name="connsiteX12" fmla="*/ 2201448 w 2970853"/>
                <a:gd name="connsiteY12" fmla="*/ 2189427 h 3262470"/>
                <a:gd name="connsiteX13" fmla="*/ 2281189 w 2970853"/>
                <a:gd name="connsiteY13" fmla="*/ 1927494 h 3262470"/>
                <a:gd name="connsiteX14" fmla="*/ 2481472 w 2970853"/>
                <a:gd name="connsiteY14" fmla="*/ 1267154 h 3262470"/>
                <a:gd name="connsiteX15" fmla="*/ 2475069 w 2970853"/>
                <a:gd name="connsiteY15" fmla="*/ 753863 h 3262470"/>
                <a:gd name="connsiteX16" fmla="*/ 2159604 w 2970853"/>
                <a:gd name="connsiteY16" fmla="*/ 233646 h 3262470"/>
                <a:gd name="connsiteX17" fmla="*/ 2028499 w 2970853"/>
                <a:gd name="connsiteY17" fmla="*/ 93311 h 3262470"/>
                <a:gd name="connsiteX18" fmla="*/ 0 w 2970853"/>
                <a:gd name="connsiteY18" fmla="*/ 0 h 3262470"/>
                <a:gd name="connsiteX19" fmla="*/ 206037 w 2970853"/>
                <a:gd name="connsiteY19" fmla="*/ 0 h 3262470"/>
                <a:gd name="connsiteX20" fmla="*/ 87046 w 2970853"/>
                <a:gd name="connsiteY20" fmla="*/ 110447 h 3262470"/>
                <a:gd name="connsiteX21" fmla="*/ 0 w 2970853"/>
                <a:gd name="connsiteY21" fmla="*/ 196102 h 326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0853" h="3262470">
                  <a:moveTo>
                    <a:pt x="1926450" y="0"/>
                  </a:moveTo>
                  <a:lnTo>
                    <a:pt x="2544728" y="0"/>
                  </a:lnTo>
                  <a:lnTo>
                    <a:pt x="2615462" y="87700"/>
                  </a:lnTo>
                  <a:cubicBezTo>
                    <a:pt x="2884821" y="449471"/>
                    <a:pt x="3082211" y="929734"/>
                    <a:pt x="2900579" y="1421797"/>
                  </a:cubicBezTo>
                  <a:cubicBezTo>
                    <a:pt x="2622192" y="2176025"/>
                    <a:pt x="2745266" y="2322328"/>
                    <a:pt x="2361823" y="2705771"/>
                  </a:cubicBezTo>
                  <a:cubicBezTo>
                    <a:pt x="1978306" y="3089213"/>
                    <a:pt x="1537236" y="3262470"/>
                    <a:pt x="952095" y="3262470"/>
                  </a:cubicBezTo>
                  <a:cubicBezTo>
                    <a:pt x="662093" y="3262470"/>
                    <a:pt x="385698" y="3204228"/>
                    <a:pt x="133976" y="3098790"/>
                  </a:cubicBezTo>
                  <a:lnTo>
                    <a:pt x="0" y="3034891"/>
                  </a:lnTo>
                  <a:lnTo>
                    <a:pt x="0" y="2517006"/>
                  </a:lnTo>
                  <a:lnTo>
                    <a:pt x="31837" y="2540375"/>
                  </a:lnTo>
                  <a:cubicBezTo>
                    <a:pt x="302723" y="2719573"/>
                    <a:pt x="620306" y="2815815"/>
                    <a:pt x="952170" y="2815815"/>
                  </a:cubicBezTo>
                  <a:cubicBezTo>
                    <a:pt x="1420342" y="2815815"/>
                    <a:pt x="1747496" y="2688423"/>
                    <a:pt x="2045985" y="2389933"/>
                  </a:cubicBezTo>
                  <a:cubicBezTo>
                    <a:pt x="2146872" y="2289047"/>
                    <a:pt x="2181196" y="2231940"/>
                    <a:pt x="2201448" y="2189427"/>
                  </a:cubicBezTo>
                  <a:cubicBezTo>
                    <a:pt x="2231006" y="2127406"/>
                    <a:pt x="2252076" y="2043569"/>
                    <a:pt x="2281189" y="1927494"/>
                  </a:cubicBezTo>
                  <a:cubicBezTo>
                    <a:pt x="2320203" y="1772182"/>
                    <a:pt x="2373662" y="1559389"/>
                    <a:pt x="2481472" y="1267154"/>
                  </a:cubicBezTo>
                  <a:cubicBezTo>
                    <a:pt x="2540441" y="1107374"/>
                    <a:pt x="2538356" y="939478"/>
                    <a:pt x="2475069" y="753863"/>
                  </a:cubicBezTo>
                  <a:cubicBezTo>
                    <a:pt x="2417143" y="584031"/>
                    <a:pt x="2308067" y="404148"/>
                    <a:pt x="2159604" y="233646"/>
                  </a:cubicBezTo>
                  <a:cubicBezTo>
                    <a:pt x="2115880" y="183445"/>
                    <a:pt x="2072231" y="136711"/>
                    <a:pt x="2028499" y="93311"/>
                  </a:cubicBezTo>
                  <a:close/>
                  <a:moveTo>
                    <a:pt x="0" y="0"/>
                  </a:moveTo>
                  <a:lnTo>
                    <a:pt x="206037" y="0"/>
                  </a:lnTo>
                  <a:lnTo>
                    <a:pt x="87046" y="110447"/>
                  </a:lnTo>
                  <a:lnTo>
                    <a:pt x="0" y="19610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02" name="Freeform: Shape 3088">
              <a:extLst>
                <a:ext uri="{FF2B5EF4-FFF2-40B4-BE49-F238E27FC236}">
                  <a16:creationId xmlns:a16="http://schemas.microsoft.com/office/drawing/2014/main" id="{52D0A609-CA4C-4B33-9786-7CCC731DCF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0" y="-6668"/>
              <a:ext cx="3056935" cy="3379736"/>
            </a:xfrm>
            <a:custGeom>
              <a:avLst/>
              <a:gdLst>
                <a:gd name="connsiteX0" fmla="*/ 2473569 w 3056935"/>
                <a:gd name="connsiteY0" fmla="*/ 0 h 3379736"/>
                <a:gd name="connsiteX1" fmla="*/ 2674562 w 3056935"/>
                <a:gd name="connsiteY1" fmla="*/ 0 h 3379736"/>
                <a:gd name="connsiteX2" fmla="*/ 2688853 w 3056935"/>
                <a:gd name="connsiteY2" fmla="*/ 19114 h 3379736"/>
                <a:gd name="connsiteX3" fmla="*/ 3056935 w 3056935"/>
                <a:gd name="connsiteY3" fmla="*/ 1224269 h 3379736"/>
                <a:gd name="connsiteX4" fmla="*/ 901690 w 3056935"/>
                <a:gd name="connsiteY4" fmla="*/ 3379736 h 3379736"/>
                <a:gd name="connsiteX5" fmla="*/ 62771 w 3056935"/>
                <a:gd name="connsiteY5" fmla="*/ 3210352 h 3379736"/>
                <a:gd name="connsiteX6" fmla="*/ 0 w 3056935"/>
                <a:gd name="connsiteY6" fmla="*/ 3180112 h 3379736"/>
                <a:gd name="connsiteX7" fmla="*/ 0 w 3056935"/>
                <a:gd name="connsiteY7" fmla="*/ 2954700 h 3379736"/>
                <a:gd name="connsiteX8" fmla="*/ 29228 w 3056935"/>
                <a:gd name="connsiteY8" fmla="*/ 2970011 h 3379736"/>
                <a:gd name="connsiteX9" fmla="*/ 392269 w 3056935"/>
                <a:gd name="connsiteY9" fmla="*/ 3098372 h 3379736"/>
                <a:gd name="connsiteX10" fmla="*/ 439027 w 3056935"/>
                <a:gd name="connsiteY10" fmla="*/ 3109242 h 3379736"/>
                <a:gd name="connsiteX11" fmla="*/ 485785 w 3056935"/>
                <a:gd name="connsiteY11" fmla="*/ 3119666 h 3379736"/>
                <a:gd name="connsiteX12" fmla="*/ 532840 w 3056935"/>
                <a:gd name="connsiteY12" fmla="*/ 3128451 h 3379736"/>
                <a:gd name="connsiteX13" fmla="*/ 556368 w 3056935"/>
                <a:gd name="connsiteY13" fmla="*/ 3132845 h 3379736"/>
                <a:gd name="connsiteX14" fmla="*/ 579971 w 3056935"/>
                <a:gd name="connsiteY14" fmla="*/ 3136790 h 3379736"/>
                <a:gd name="connsiteX15" fmla="*/ 674528 w 3056935"/>
                <a:gd name="connsiteY15" fmla="*/ 3150043 h 3379736"/>
                <a:gd name="connsiteX16" fmla="*/ 769458 w 3056935"/>
                <a:gd name="connsiteY16" fmla="*/ 3159052 h 3379736"/>
                <a:gd name="connsiteX17" fmla="*/ 864611 w 3056935"/>
                <a:gd name="connsiteY17" fmla="*/ 3163743 h 3379736"/>
                <a:gd name="connsiteX18" fmla="*/ 959765 w 3056935"/>
                <a:gd name="connsiteY18" fmla="*/ 3164711 h 3379736"/>
                <a:gd name="connsiteX19" fmla="*/ 1151411 w 3056935"/>
                <a:gd name="connsiteY19" fmla="*/ 3156447 h 3379736"/>
                <a:gd name="connsiteX20" fmla="*/ 1526292 w 3056935"/>
                <a:gd name="connsiteY20" fmla="*/ 3098595 h 3379736"/>
                <a:gd name="connsiteX21" fmla="*/ 1881218 w 3056935"/>
                <a:gd name="connsiteY21" fmla="*/ 2973213 h 3379736"/>
                <a:gd name="connsiteX22" fmla="*/ 2205990 w 3056935"/>
                <a:gd name="connsiteY22" fmla="*/ 2774642 h 3379736"/>
                <a:gd name="connsiteX23" fmla="*/ 2244036 w 3056935"/>
                <a:gd name="connsiteY23" fmla="*/ 2745009 h 3379736"/>
                <a:gd name="connsiteX24" fmla="*/ 2281785 w 3056935"/>
                <a:gd name="connsiteY24" fmla="*/ 2714780 h 3379736"/>
                <a:gd name="connsiteX25" fmla="*/ 2318715 w 3056935"/>
                <a:gd name="connsiteY25" fmla="*/ 2683360 h 3379736"/>
                <a:gd name="connsiteX26" fmla="*/ 2355123 w 3056935"/>
                <a:gd name="connsiteY26" fmla="*/ 2651345 h 3379736"/>
                <a:gd name="connsiteX27" fmla="*/ 2489887 w 3056935"/>
                <a:gd name="connsiteY27" fmla="*/ 2514050 h 3379736"/>
                <a:gd name="connsiteX28" fmla="*/ 2597920 w 3056935"/>
                <a:gd name="connsiteY28" fmla="*/ 2357546 h 3379736"/>
                <a:gd name="connsiteX29" fmla="*/ 2619587 w 3056935"/>
                <a:gd name="connsiteY29" fmla="*/ 2314734 h 3379736"/>
                <a:gd name="connsiteX30" fmla="*/ 2638573 w 3056935"/>
                <a:gd name="connsiteY30" fmla="*/ 2270285 h 3379736"/>
                <a:gd name="connsiteX31" fmla="*/ 2656070 w 3056935"/>
                <a:gd name="connsiteY31" fmla="*/ 2224792 h 3379736"/>
                <a:gd name="connsiteX32" fmla="*/ 2672226 w 3056935"/>
                <a:gd name="connsiteY32" fmla="*/ 2178407 h 3379736"/>
                <a:gd name="connsiteX33" fmla="*/ 2729556 w 3056935"/>
                <a:gd name="connsiteY33" fmla="*/ 1988175 h 3379736"/>
                <a:gd name="connsiteX34" fmla="*/ 2757626 w 3056935"/>
                <a:gd name="connsiteY34" fmla="*/ 1892277 h 3379736"/>
                <a:gd name="connsiteX35" fmla="*/ 2786515 w 3056935"/>
                <a:gd name="connsiteY35" fmla="*/ 1796528 h 3379736"/>
                <a:gd name="connsiteX36" fmla="*/ 2914279 w 3056935"/>
                <a:gd name="connsiteY36" fmla="*/ 1418000 h 3379736"/>
                <a:gd name="connsiteX37" fmla="*/ 2978385 w 3056935"/>
                <a:gd name="connsiteY37" fmla="*/ 1031504 h 3379736"/>
                <a:gd name="connsiteX38" fmla="*/ 2956496 w 3056935"/>
                <a:gd name="connsiteY38" fmla="*/ 836730 h 3379736"/>
                <a:gd name="connsiteX39" fmla="*/ 2945923 w 3056935"/>
                <a:gd name="connsiteY39" fmla="*/ 788931 h 3379736"/>
                <a:gd name="connsiteX40" fmla="*/ 2933488 w 3056935"/>
                <a:gd name="connsiteY40" fmla="*/ 741578 h 3379736"/>
                <a:gd name="connsiteX41" fmla="*/ 2919045 w 3056935"/>
                <a:gd name="connsiteY41" fmla="*/ 694820 h 3379736"/>
                <a:gd name="connsiteX42" fmla="*/ 2903037 w 3056935"/>
                <a:gd name="connsiteY42" fmla="*/ 648658 h 3379736"/>
                <a:gd name="connsiteX43" fmla="*/ 2722856 w 3056935"/>
                <a:gd name="connsiteY43" fmla="*/ 303709 h 3379736"/>
                <a:gd name="connsiteX44" fmla="*/ 2477005 w 3056935"/>
                <a:gd name="connsiteY44" fmla="*/ 3357 h 337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56935" h="3379736">
                  <a:moveTo>
                    <a:pt x="2473569" y="0"/>
                  </a:moveTo>
                  <a:lnTo>
                    <a:pt x="2674562" y="0"/>
                  </a:lnTo>
                  <a:lnTo>
                    <a:pt x="2688853" y="19114"/>
                  </a:lnTo>
                  <a:cubicBezTo>
                    <a:pt x="2921241" y="363128"/>
                    <a:pt x="3056935" y="777846"/>
                    <a:pt x="3056935" y="1224269"/>
                  </a:cubicBezTo>
                  <a:cubicBezTo>
                    <a:pt x="3056935" y="2414727"/>
                    <a:pt x="2092000" y="3379736"/>
                    <a:pt x="901690" y="3379736"/>
                  </a:cubicBezTo>
                  <a:cubicBezTo>
                    <a:pt x="604113" y="3379736"/>
                    <a:pt x="320621" y="3319423"/>
                    <a:pt x="62771" y="3210352"/>
                  </a:cubicBezTo>
                  <a:lnTo>
                    <a:pt x="0" y="3180112"/>
                  </a:lnTo>
                  <a:lnTo>
                    <a:pt x="0" y="2954700"/>
                  </a:lnTo>
                  <a:lnTo>
                    <a:pt x="29228" y="2970011"/>
                  </a:lnTo>
                  <a:cubicBezTo>
                    <a:pt x="146420" y="3024214"/>
                    <a:pt x="268154" y="3067249"/>
                    <a:pt x="392269" y="3098372"/>
                  </a:cubicBezTo>
                  <a:lnTo>
                    <a:pt x="439027" y="3109242"/>
                  </a:lnTo>
                  <a:cubicBezTo>
                    <a:pt x="454663" y="3112741"/>
                    <a:pt x="470000" y="3117134"/>
                    <a:pt x="485785" y="3119666"/>
                  </a:cubicBezTo>
                  <a:lnTo>
                    <a:pt x="532840" y="3128451"/>
                  </a:lnTo>
                  <a:lnTo>
                    <a:pt x="556368" y="3132845"/>
                  </a:lnTo>
                  <a:cubicBezTo>
                    <a:pt x="564186" y="3134333"/>
                    <a:pt x="572004" y="3135896"/>
                    <a:pt x="579971" y="3136790"/>
                  </a:cubicBezTo>
                  <a:cubicBezTo>
                    <a:pt x="611540" y="3141183"/>
                    <a:pt x="642959" y="3145948"/>
                    <a:pt x="674528" y="3150043"/>
                  </a:cubicBezTo>
                  <a:cubicBezTo>
                    <a:pt x="706246" y="3152798"/>
                    <a:pt x="737889" y="3155850"/>
                    <a:pt x="769458" y="3159052"/>
                  </a:cubicBezTo>
                  <a:lnTo>
                    <a:pt x="864611" y="3163743"/>
                  </a:lnTo>
                  <a:cubicBezTo>
                    <a:pt x="896329" y="3164636"/>
                    <a:pt x="928047" y="3164338"/>
                    <a:pt x="959765" y="3164711"/>
                  </a:cubicBezTo>
                  <a:cubicBezTo>
                    <a:pt x="1023572" y="3163669"/>
                    <a:pt x="1087976" y="3161360"/>
                    <a:pt x="1151411" y="3156447"/>
                  </a:cubicBezTo>
                  <a:cubicBezTo>
                    <a:pt x="1278580" y="3146916"/>
                    <a:pt x="1404111" y="3128526"/>
                    <a:pt x="1526292" y="3098595"/>
                  </a:cubicBezTo>
                  <a:cubicBezTo>
                    <a:pt x="1648472" y="3068738"/>
                    <a:pt x="1767302" y="3027118"/>
                    <a:pt x="1881218" y="2973213"/>
                  </a:cubicBezTo>
                  <a:cubicBezTo>
                    <a:pt x="1995134" y="2919159"/>
                    <a:pt x="2103466" y="2851926"/>
                    <a:pt x="2205990" y="2774642"/>
                  </a:cubicBezTo>
                  <a:lnTo>
                    <a:pt x="2244036" y="2745009"/>
                  </a:lnTo>
                  <a:cubicBezTo>
                    <a:pt x="2256768" y="2735106"/>
                    <a:pt x="2269723" y="2725502"/>
                    <a:pt x="2281785" y="2714780"/>
                  </a:cubicBezTo>
                  <a:lnTo>
                    <a:pt x="2318715" y="2683360"/>
                  </a:lnTo>
                  <a:cubicBezTo>
                    <a:pt x="2331000" y="2672787"/>
                    <a:pt x="2343583" y="2662513"/>
                    <a:pt x="2355123" y="2651345"/>
                  </a:cubicBezTo>
                  <a:cubicBezTo>
                    <a:pt x="2402626" y="2607640"/>
                    <a:pt x="2449234" y="2562893"/>
                    <a:pt x="2489887" y="2514050"/>
                  </a:cubicBezTo>
                  <a:cubicBezTo>
                    <a:pt x="2532177" y="2466101"/>
                    <a:pt x="2567170" y="2413461"/>
                    <a:pt x="2597920" y="2357546"/>
                  </a:cubicBezTo>
                  <a:cubicBezTo>
                    <a:pt x="2605217" y="2343325"/>
                    <a:pt x="2612513" y="2329104"/>
                    <a:pt x="2619587" y="2314734"/>
                  </a:cubicBezTo>
                  <a:lnTo>
                    <a:pt x="2638573" y="2270285"/>
                  </a:lnTo>
                  <a:cubicBezTo>
                    <a:pt x="2645274" y="2255617"/>
                    <a:pt x="2650262" y="2239981"/>
                    <a:pt x="2656070" y="2224792"/>
                  </a:cubicBezTo>
                  <a:cubicBezTo>
                    <a:pt x="2661729" y="2209455"/>
                    <a:pt x="2667387" y="2194191"/>
                    <a:pt x="2672226" y="2178407"/>
                  </a:cubicBezTo>
                  <a:cubicBezTo>
                    <a:pt x="2692925" y="2116088"/>
                    <a:pt x="2711167" y="2052057"/>
                    <a:pt x="2729556" y="1988175"/>
                  </a:cubicBezTo>
                  <a:lnTo>
                    <a:pt x="2757626" y="1892277"/>
                  </a:lnTo>
                  <a:lnTo>
                    <a:pt x="2786515" y="1796528"/>
                  </a:lnTo>
                  <a:cubicBezTo>
                    <a:pt x="2825678" y="1669136"/>
                    <a:pt x="2869234" y="1543307"/>
                    <a:pt x="2914279" y="1418000"/>
                  </a:cubicBezTo>
                  <a:cubicBezTo>
                    <a:pt x="2959400" y="1294330"/>
                    <a:pt x="2981512" y="1162545"/>
                    <a:pt x="2978385" y="1031504"/>
                  </a:cubicBezTo>
                  <a:cubicBezTo>
                    <a:pt x="2977045" y="965984"/>
                    <a:pt x="2969450" y="900762"/>
                    <a:pt x="2956496" y="836730"/>
                  </a:cubicBezTo>
                  <a:cubicBezTo>
                    <a:pt x="2953294" y="820723"/>
                    <a:pt x="2950092" y="804715"/>
                    <a:pt x="2945923" y="788931"/>
                  </a:cubicBezTo>
                  <a:cubicBezTo>
                    <a:pt x="2942051" y="773072"/>
                    <a:pt x="2938403" y="757138"/>
                    <a:pt x="2933488" y="741578"/>
                  </a:cubicBezTo>
                  <a:cubicBezTo>
                    <a:pt x="2928873" y="725867"/>
                    <a:pt x="2924405" y="710232"/>
                    <a:pt x="2919045" y="694820"/>
                  </a:cubicBezTo>
                  <a:cubicBezTo>
                    <a:pt x="2913907" y="679333"/>
                    <a:pt x="2908919" y="663847"/>
                    <a:pt x="2903037" y="648658"/>
                  </a:cubicBezTo>
                  <a:cubicBezTo>
                    <a:pt x="2857991" y="526254"/>
                    <a:pt x="2795672" y="411072"/>
                    <a:pt x="2722856" y="303709"/>
                  </a:cubicBezTo>
                  <a:cubicBezTo>
                    <a:pt x="2649965" y="196270"/>
                    <a:pt x="2566724" y="96351"/>
                    <a:pt x="2477005" y="335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3076" name="Picture 4">
            <a:extLst>
              <a:ext uri="{FF2B5EF4-FFF2-40B4-BE49-F238E27FC236}">
                <a16:creationId xmlns:a16="http://schemas.microsoft.com/office/drawing/2014/main" id="{A671F3A7-E83C-0BF4-1611-00716A4DB1F4}"/>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r="33455" b="1"/>
          <a:stretch/>
        </p:blipFill>
        <p:spPr bwMode="auto">
          <a:xfrm>
            <a:off x="3871319" y="590125"/>
            <a:ext cx="2987276" cy="298727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grpSp>
        <p:nvGrpSpPr>
          <p:cNvPr id="3107" name="Group 3106">
            <a:extLst>
              <a:ext uri="{FF2B5EF4-FFF2-40B4-BE49-F238E27FC236}">
                <a16:creationId xmlns:a16="http://schemas.microsoft.com/office/drawing/2014/main" id="{A99CF14C-E730-473E-9C9D-073752AE49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56173" y="582039"/>
            <a:ext cx="3025063" cy="3037990"/>
            <a:chOff x="3856173" y="582039"/>
            <a:chExt cx="3025063" cy="3037990"/>
          </a:xfrm>
        </p:grpSpPr>
        <p:sp>
          <p:nvSpPr>
            <p:cNvPr id="3092" name="Freeform: Shape 3091">
              <a:extLst>
                <a:ext uri="{FF2B5EF4-FFF2-40B4-BE49-F238E27FC236}">
                  <a16:creationId xmlns:a16="http://schemas.microsoft.com/office/drawing/2014/main" id="{F4509B92-7D89-48DB-8182-BACD2E8B3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6479" y="677572"/>
              <a:ext cx="2964678" cy="2846924"/>
            </a:xfrm>
            <a:custGeom>
              <a:avLst/>
              <a:gdLst>
                <a:gd name="connsiteX0" fmla="*/ 3016472 w 5391150"/>
                <a:gd name="connsiteY0" fmla="*/ 571500 h 5123497"/>
                <a:gd name="connsiteX1" fmla="*/ 3774758 w 5391150"/>
                <a:gd name="connsiteY1" fmla="*/ 729234 h 5123497"/>
                <a:gd name="connsiteX2" fmla="*/ 4324255 w 5391150"/>
                <a:gd name="connsiteY2" fmla="*/ 1153573 h 5123497"/>
                <a:gd name="connsiteX3" fmla="*/ 4819650 w 5391150"/>
                <a:gd name="connsiteY3" fmla="*/ 2684336 h 5123497"/>
                <a:gd name="connsiteX4" fmla="*/ 4609719 w 5391150"/>
                <a:gd name="connsiteY4" fmla="*/ 3278029 h 5123497"/>
                <a:gd name="connsiteX5" fmla="*/ 3943350 w 5391150"/>
                <a:gd name="connsiteY5" fmla="*/ 3869912 h 5123497"/>
                <a:gd name="connsiteX6" fmla="*/ 3792760 w 5391150"/>
                <a:gd name="connsiteY6" fmla="*/ 3986594 h 5123497"/>
                <a:gd name="connsiteX7" fmla="*/ 3182779 w 5391150"/>
                <a:gd name="connsiteY7" fmla="*/ 4406551 h 5123497"/>
                <a:gd name="connsiteX8" fmla="*/ 2617946 w 5391150"/>
                <a:gd name="connsiteY8" fmla="*/ 4551998 h 5123497"/>
                <a:gd name="connsiteX9" fmla="*/ 1739837 w 5391150"/>
                <a:gd name="connsiteY9" fmla="*/ 4323588 h 5123497"/>
                <a:gd name="connsiteX10" fmla="*/ 1071944 w 5391150"/>
                <a:gd name="connsiteY10" fmla="*/ 3641789 h 5123497"/>
                <a:gd name="connsiteX11" fmla="*/ 896874 w 5391150"/>
                <a:gd name="connsiteY11" fmla="*/ 3395567 h 5123497"/>
                <a:gd name="connsiteX12" fmla="*/ 571500 w 5391150"/>
                <a:gd name="connsiteY12" fmla="*/ 2684336 h 5123497"/>
                <a:gd name="connsiteX13" fmla="*/ 768572 w 5391150"/>
                <a:gd name="connsiteY13" fmla="*/ 1901571 h 5123497"/>
                <a:gd name="connsiteX14" fmla="*/ 1318546 w 5391150"/>
                <a:gd name="connsiteY14" fmla="*/ 1220153 h 5123497"/>
                <a:gd name="connsiteX15" fmla="*/ 2118646 w 5391150"/>
                <a:gd name="connsiteY15" fmla="*/ 744284 h 5123497"/>
                <a:gd name="connsiteX16" fmla="*/ 3016472 w 5391150"/>
                <a:gd name="connsiteY16" fmla="*/ 571500 h 5123497"/>
                <a:gd name="connsiteX17" fmla="*/ 3016472 w 5391150"/>
                <a:gd name="connsiteY17" fmla="*/ 0 h 5123497"/>
                <a:gd name="connsiteX18" fmla="*/ 0 w 5391150"/>
                <a:gd name="connsiteY18" fmla="*/ 2684336 h 5123497"/>
                <a:gd name="connsiteX19" fmla="*/ 599027 w 5391150"/>
                <a:gd name="connsiteY19" fmla="*/ 3962591 h 5123497"/>
                <a:gd name="connsiteX20" fmla="*/ 2617946 w 5391150"/>
                <a:gd name="connsiteY20" fmla="*/ 5123498 h 5123497"/>
                <a:gd name="connsiteX21" fmla="*/ 4144709 w 5391150"/>
                <a:gd name="connsiteY21" fmla="*/ 4436840 h 5123497"/>
                <a:gd name="connsiteX22" fmla="*/ 5391150 w 5391150"/>
                <a:gd name="connsiteY22" fmla="*/ 2684336 h 5123497"/>
                <a:gd name="connsiteX23" fmla="*/ 3016472 w 5391150"/>
                <a:gd name="connsiteY23" fmla="*/ 0 h 5123497"/>
                <a:gd name="connsiteX24" fmla="*/ 3016472 w 5391150"/>
                <a:gd name="connsiteY24"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91150" h="5123497">
                  <a:moveTo>
                    <a:pt x="3016472" y="571500"/>
                  </a:moveTo>
                  <a:cubicBezTo>
                    <a:pt x="3294316" y="571500"/>
                    <a:pt x="3549491" y="624554"/>
                    <a:pt x="3774758" y="729234"/>
                  </a:cubicBezTo>
                  <a:cubicBezTo>
                    <a:pt x="3985165" y="826961"/>
                    <a:pt x="4169950" y="969740"/>
                    <a:pt x="4324255" y="1153573"/>
                  </a:cubicBezTo>
                  <a:cubicBezTo>
                    <a:pt x="4643723" y="1534287"/>
                    <a:pt x="4819650" y="2077974"/>
                    <a:pt x="4819650" y="2684336"/>
                  </a:cubicBezTo>
                  <a:cubicBezTo>
                    <a:pt x="4819650" y="2915317"/>
                    <a:pt x="4756881" y="3092863"/>
                    <a:pt x="4609719" y="3278029"/>
                  </a:cubicBezTo>
                  <a:cubicBezTo>
                    <a:pt x="4450080" y="3478911"/>
                    <a:pt x="4203954" y="3668840"/>
                    <a:pt x="3943350" y="3869912"/>
                  </a:cubicBezTo>
                  <a:cubicBezTo>
                    <a:pt x="3894296" y="3907727"/>
                    <a:pt x="3843623" y="3946875"/>
                    <a:pt x="3792760" y="3986594"/>
                  </a:cubicBezTo>
                  <a:cubicBezTo>
                    <a:pt x="3575876" y="4156043"/>
                    <a:pt x="3380328" y="4304634"/>
                    <a:pt x="3182779" y="4406551"/>
                  </a:cubicBezTo>
                  <a:cubicBezTo>
                    <a:pt x="2990374" y="4505802"/>
                    <a:pt x="2810923" y="4551998"/>
                    <a:pt x="2617946" y="4551998"/>
                  </a:cubicBezTo>
                  <a:cubicBezTo>
                    <a:pt x="2277904" y="4551998"/>
                    <a:pt x="1990630" y="4477322"/>
                    <a:pt x="1739837" y="4323588"/>
                  </a:cubicBezTo>
                  <a:cubicBezTo>
                    <a:pt x="1503236" y="4178618"/>
                    <a:pt x="1284827" y="3955542"/>
                    <a:pt x="1071944" y="3641789"/>
                  </a:cubicBezTo>
                  <a:cubicBezTo>
                    <a:pt x="1011746" y="3553111"/>
                    <a:pt x="953357" y="3473006"/>
                    <a:pt x="896874" y="3395567"/>
                  </a:cubicBezTo>
                  <a:cubicBezTo>
                    <a:pt x="671227" y="3086195"/>
                    <a:pt x="571500" y="2938653"/>
                    <a:pt x="571500" y="2684336"/>
                  </a:cubicBezTo>
                  <a:cubicBezTo>
                    <a:pt x="571500" y="2418207"/>
                    <a:pt x="637794" y="2154841"/>
                    <a:pt x="768572" y="1901571"/>
                  </a:cubicBezTo>
                  <a:cubicBezTo>
                    <a:pt x="895922" y="1654969"/>
                    <a:pt x="1086041" y="1419320"/>
                    <a:pt x="1318546" y="1220153"/>
                  </a:cubicBezTo>
                  <a:cubicBezTo>
                    <a:pt x="1551337" y="1020699"/>
                    <a:pt x="1828038" y="856107"/>
                    <a:pt x="2118646" y="744284"/>
                  </a:cubicBezTo>
                  <a:cubicBezTo>
                    <a:pt x="2412397" y="631222"/>
                    <a:pt x="2722912" y="571500"/>
                    <a:pt x="3016472" y="57150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3108" name="Freeform: Shape 3092">
              <a:extLst>
                <a:ext uri="{FF2B5EF4-FFF2-40B4-BE49-F238E27FC236}">
                  <a16:creationId xmlns:a16="http://schemas.microsoft.com/office/drawing/2014/main" id="{05B8B16F-15DF-4223-85AD-FDBCF8A84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6479" y="677572"/>
              <a:ext cx="2964678" cy="2846924"/>
            </a:xfrm>
            <a:custGeom>
              <a:avLst/>
              <a:gdLst>
                <a:gd name="connsiteX0" fmla="*/ 3016472 w 5391150"/>
                <a:gd name="connsiteY0" fmla="*/ 476250 h 5123497"/>
                <a:gd name="connsiteX1" fmla="*/ 3814953 w 5391150"/>
                <a:gd name="connsiteY1" fmla="*/ 642842 h 5123497"/>
                <a:gd name="connsiteX2" fmla="*/ 4397312 w 5391150"/>
                <a:gd name="connsiteY2" fmla="*/ 1092327 h 5123497"/>
                <a:gd name="connsiteX3" fmla="*/ 4914900 w 5391150"/>
                <a:gd name="connsiteY3" fmla="*/ 2684336 h 5123497"/>
                <a:gd name="connsiteX4" fmla="*/ 4684300 w 5391150"/>
                <a:gd name="connsiteY4" fmla="*/ 3337275 h 5123497"/>
                <a:gd name="connsiteX5" fmla="*/ 4001548 w 5391150"/>
                <a:gd name="connsiteY5" fmla="*/ 3945255 h 5123497"/>
                <a:gd name="connsiteX6" fmla="*/ 3851434 w 5391150"/>
                <a:gd name="connsiteY6" fmla="*/ 4061555 h 5123497"/>
                <a:gd name="connsiteX7" fmla="*/ 2617946 w 5391150"/>
                <a:gd name="connsiteY7" fmla="*/ 4647248 h 5123497"/>
                <a:gd name="connsiteX8" fmla="*/ 993077 w 5391150"/>
                <a:gd name="connsiteY8" fmla="*/ 3695224 h 5123497"/>
                <a:gd name="connsiteX9" fmla="*/ 819912 w 5391150"/>
                <a:gd name="connsiteY9" fmla="*/ 3451670 h 5123497"/>
                <a:gd name="connsiteX10" fmla="*/ 476250 w 5391150"/>
                <a:gd name="connsiteY10" fmla="*/ 2684336 h 5123497"/>
                <a:gd name="connsiteX11" fmla="*/ 683895 w 5391150"/>
                <a:gd name="connsiteY11" fmla="*/ 1857947 h 5123497"/>
                <a:gd name="connsiteX12" fmla="*/ 1256538 w 5391150"/>
                <a:gd name="connsiteY12" fmla="*/ 1147858 h 5123497"/>
                <a:gd name="connsiteX13" fmla="*/ 2084451 w 5391150"/>
                <a:gd name="connsiteY13" fmla="*/ 655415 h 5123497"/>
                <a:gd name="connsiteX14" fmla="*/ 3016472 w 5391150"/>
                <a:gd name="connsiteY14" fmla="*/ 476250 h 5123497"/>
                <a:gd name="connsiteX15" fmla="*/ 3016472 w 5391150"/>
                <a:gd name="connsiteY15" fmla="*/ 0 h 5123497"/>
                <a:gd name="connsiteX16" fmla="*/ 0 w 5391150"/>
                <a:gd name="connsiteY16" fmla="*/ 2684336 h 5123497"/>
                <a:gd name="connsiteX17" fmla="*/ 599027 w 5391150"/>
                <a:gd name="connsiteY17" fmla="*/ 3962591 h 5123497"/>
                <a:gd name="connsiteX18" fmla="*/ 2617946 w 5391150"/>
                <a:gd name="connsiteY18" fmla="*/ 5123498 h 5123497"/>
                <a:gd name="connsiteX19" fmla="*/ 4144709 w 5391150"/>
                <a:gd name="connsiteY19" fmla="*/ 4436840 h 5123497"/>
                <a:gd name="connsiteX20" fmla="*/ 5391150 w 5391150"/>
                <a:gd name="connsiteY20" fmla="*/ 2684336 h 5123497"/>
                <a:gd name="connsiteX21" fmla="*/ 3016472 w 5391150"/>
                <a:gd name="connsiteY21" fmla="*/ 0 h 5123497"/>
                <a:gd name="connsiteX22" fmla="*/ 3016472 w 5391150"/>
                <a:gd name="connsiteY22"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91150" h="5123497">
                  <a:moveTo>
                    <a:pt x="3016472" y="476250"/>
                  </a:moveTo>
                  <a:cubicBezTo>
                    <a:pt x="3308318" y="476250"/>
                    <a:pt x="3576923" y="532352"/>
                    <a:pt x="3814953" y="642842"/>
                  </a:cubicBezTo>
                  <a:cubicBezTo>
                    <a:pt x="4038029" y="746474"/>
                    <a:pt x="4233958" y="897731"/>
                    <a:pt x="4397312" y="1092327"/>
                  </a:cubicBezTo>
                  <a:cubicBezTo>
                    <a:pt x="4731068" y="1490186"/>
                    <a:pt x="4914900" y="2055590"/>
                    <a:pt x="4914900" y="2684336"/>
                  </a:cubicBezTo>
                  <a:cubicBezTo>
                    <a:pt x="4914900" y="2935224"/>
                    <a:pt x="4843749" y="3136583"/>
                    <a:pt x="4684300" y="3337275"/>
                  </a:cubicBezTo>
                  <a:cubicBezTo>
                    <a:pt x="4517517" y="3547205"/>
                    <a:pt x="4266915" y="3740563"/>
                    <a:pt x="4001548" y="3945255"/>
                  </a:cubicBezTo>
                  <a:cubicBezTo>
                    <a:pt x="3952589" y="3982974"/>
                    <a:pt x="3902012" y="4022027"/>
                    <a:pt x="3851434" y="4061555"/>
                  </a:cubicBezTo>
                  <a:cubicBezTo>
                    <a:pt x="3398711" y="4415314"/>
                    <a:pt x="3068288" y="4647248"/>
                    <a:pt x="2617946" y="4647248"/>
                  </a:cubicBezTo>
                  <a:cubicBezTo>
                    <a:pt x="1931765" y="4647248"/>
                    <a:pt x="1445800" y="4362545"/>
                    <a:pt x="993077" y="3695224"/>
                  </a:cubicBezTo>
                  <a:cubicBezTo>
                    <a:pt x="933831" y="3607880"/>
                    <a:pt x="875919" y="3528441"/>
                    <a:pt x="819912" y="3451670"/>
                  </a:cubicBezTo>
                  <a:cubicBezTo>
                    <a:pt x="587788" y="3133439"/>
                    <a:pt x="476250" y="2967895"/>
                    <a:pt x="476250" y="2684336"/>
                  </a:cubicBezTo>
                  <a:cubicBezTo>
                    <a:pt x="476250" y="2402872"/>
                    <a:pt x="546164" y="2124837"/>
                    <a:pt x="683895" y="1857947"/>
                  </a:cubicBezTo>
                  <a:cubicBezTo>
                    <a:pt x="818674" y="1596866"/>
                    <a:pt x="1011365" y="1357884"/>
                    <a:pt x="1256538" y="1147858"/>
                  </a:cubicBezTo>
                  <a:cubicBezTo>
                    <a:pt x="1497521" y="941356"/>
                    <a:pt x="1783747" y="771049"/>
                    <a:pt x="2084451" y="655415"/>
                  </a:cubicBezTo>
                  <a:cubicBezTo>
                    <a:pt x="2393347" y="536448"/>
                    <a:pt x="2707005" y="476250"/>
                    <a:pt x="3016472" y="47625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3094" name="Freeform: Shape 3093">
              <a:extLst>
                <a:ext uri="{FF2B5EF4-FFF2-40B4-BE49-F238E27FC236}">
                  <a16:creationId xmlns:a16="http://schemas.microsoft.com/office/drawing/2014/main" id="{EE790B8B-7278-4521-ABD5-C0C311915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6479" y="657944"/>
              <a:ext cx="2980404" cy="2886252"/>
            </a:xfrm>
            <a:custGeom>
              <a:avLst/>
              <a:gdLst>
                <a:gd name="connsiteX0" fmla="*/ 0 w 5419747"/>
                <a:gd name="connsiteY0" fmla="*/ 2700514 h 5194273"/>
                <a:gd name="connsiteX1" fmla="*/ 52864 w 5419747"/>
                <a:gd name="connsiteY1" fmla="*/ 2193498 h 5194273"/>
                <a:gd name="connsiteX2" fmla="*/ 211741 w 5419747"/>
                <a:gd name="connsiteY2" fmla="*/ 1707723 h 5194273"/>
                <a:gd name="connsiteX3" fmla="*/ 807434 w 5419747"/>
                <a:gd name="connsiteY3" fmla="*/ 882763 h 5194273"/>
                <a:gd name="connsiteX4" fmla="*/ 1202436 w 5419747"/>
                <a:gd name="connsiteY4" fmla="*/ 559580 h 5194273"/>
                <a:gd name="connsiteX5" fmla="*/ 1643920 w 5419747"/>
                <a:gd name="connsiteY5" fmla="*/ 302976 h 5194273"/>
                <a:gd name="connsiteX6" fmla="*/ 2623947 w 5419747"/>
                <a:gd name="connsiteY6" fmla="*/ 19989 h 5194273"/>
                <a:gd name="connsiteX7" fmla="*/ 3136868 w 5419747"/>
                <a:gd name="connsiteY7" fmla="*/ 5034 h 5194273"/>
                <a:gd name="connsiteX8" fmla="*/ 3645408 w 5419747"/>
                <a:gd name="connsiteY8" fmla="*/ 83997 h 5194273"/>
                <a:gd name="connsiteX9" fmla="*/ 4129278 w 5419747"/>
                <a:gd name="connsiteY9" fmla="*/ 267258 h 5194273"/>
                <a:gd name="connsiteX10" fmla="*/ 4557998 w 5419747"/>
                <a:gd name="connsiteY10" fmla="*/ 558627 h 5194273"/>
                <a:gd name="connsiteX11" fmla="*/ 4900803 w 5419747"/>
                <a:gd name="connsiteY11" fmla="*/ 944676 h 5194273"/>
                <a:gd name="connsiteX12" fmla="*/ 4937760 w 5419747"/>
                <a:gd name="connsiteY12" fmla="*/ 997444 h 5194273"/>
                <a:gd name="connsiteX13" fmla="*/ 4973193 w 5419747"/>
                <a:gd name="connsiteY13" fmla="*/ 1051165 h 5194273"/>
                <a:gd name="connsiteX14" fmla="*/ 5007578 w 5419747"/>
                <a:gd name="connsiteY14" fmla="*/ 1105458 h 5194273"/>
                <a:gd name="connsiteX15" fmla="*/ 5040726 w 5419747"/>
                <a:gd name="connsiteY15" fmla="*/ 1160512 h 5194273"/>
                <a:gd name="connsiteX16" fmla="*/ 5161788 w 5419747"/>
                <a:gd name="connsiteY16" fmla="*/ 1387017 h 5194273"/>
                <a:gd name="connsiteX17" fmla="*/ 5327523 w 5419747"/>
                <a:gd name="connsiteY17" fmla="*/ 1870887 h 5194273"/>
                <a:gd name="connsiteX18" fmla="*/ 5366385 w 5419747"/>
                <a:gd name="connsiteY18" fmla="*/ 2122632 h 5194273"/>
                <a:gd name="connsiteX19" fmla="*/ 5391626 w 5419747"/>
                <a:gd name="connsiteY19" fmla="*/ 2374569 h 5194273"/>
                <a:gd name="connsiteX20" fmla="*/ 5411724 w 5419747"/>
                <a:gd name="connsiteY20" fmla="*/ 2626505 h 5194273"/>
                <a:gd name="connsiteX21" fmla="*/ 5415820 w 5419747"/>
                <a:gd name="connsiteY21" fmla="*/ 2689656 h 5194273"/>
                <a:gd name="connsiteX22" fmla="*/ 5417630 w 5419747"/>
                <a:gd name="connsiteY22" fmla="*/ 2722136 h 5194273"/>
                <a:gd name="connsiteX23" fmla="*/ 5418963 w 5419747"/>
                <a:gd name="connsiteY23" fmla="*/ 2755188 h 5194273"/>
                <a:gd name="connsiteX24" fmla="*/ 5417153 w 5419747"/>
                <a:gd name="connsiteY24" fmla="*/ 2888347 h 5194273"/>
                <a:gd name="connsiteX25" fmla="*/ 5281517 w 5419747"/>
                <a:gd name="connsiteY25" fmla="*/ 3411365 h 5194273"/>
                <a:gd name="connsiteX26" fmla="*/ 4980052 w 5419747"/>
                <a:gd name="connsiteY26" fmla="*/ 3855516 h 5194273"/>
                <a:gd name="connsiteX27" fmla="*/ 4796314 w 5419747"/>
                <a:gd name="connsiteY27" fmla="*/ 4040682 h 5194273"/>
                <a:gd name="connsiteX28" fmla="*/ 4604766 w 5419747"/>
                <a:gd name="connsiteY28" fmla="*/ 4208989 h 5194273"/>
                <a:gd name="connsiteX29" fmla="*/ 4215670 w 5419747"/>
                <a:gd name="connsiteY29" fmla="*/ 4512265 h 5194273"/>
                <a:gd name="connsiteX30" fmla="*/ 4117753 w 5419747"/>
                <a:gd name="connsiteY30" fmla="*/ 4586274 h 5194273"/>
                <a:gd name="connsiteX31" fmla="*/ 4017169 w 5419747"/>
                <a:gd name="connsiteY31" fmla="*/ 4660759 h 5194273"/>
                <a:gd name="connsiteX32" fmla="*/ 3914108 w 5419747"/>
                <a:gd name="connsiteY32" fmla="*/ 4734292 h 5194273"/>
                <a:gd name="connsiteX33" fmla="*/ 3807809 w 5419747"/>
                <a:gd name="connsiteY33" fmla="*/ 4805730 h 5194273"/>
                <a:gd name="connsiteX34" fmla="*/ 3584639 w 5419747"/>
                <a:gd name="connsiteY34" fmla="*/ 4939842 h 5194273"/>
                <a:gd name="connsiteX35" fmla="*/ 3344609 w 5419747"/>
                <a:gd name="connsiteY35" fmla="*/ 5053856 h 5194273"/>
                <a:gd name="connsiteX36" fmla="*/ 2822258 w 5419747"/>
                <a:gd name="connsiteY36" fmla="*/ 5185015 h 5194273"/>
                <a:gd name="connsiteX37" fmla="*/ 2687765 w 5419747"/>
                <a:gd name="connsiteY37" fmla="*/ 5193493 h 5194273"/>
                <a:gd name="connsiteX38" fmla="*/ 2654141 w 5419747"/>
                <a:gd name="connsiteY38" fmla="*/ 5194254 h 5194273"/>
                <a:gd name="connsiteX39" fmla="*/ 2620613 w 5419747"/>
                <a:gd name="connsiteY39" fmla="*/ 5194064 h 5194273"/>
                <a:gd name="connsiteX40" fmla="*/ 2587181 w 5419747"/>
                <a:gd name="connsiteY40" fmla="*/ 5193683 h 5194273"/>
                <a:gd name="connsiteX41" fmla="*/ 2554700 w 5419747"/>
                <a:gd name="connsiteY41" fmla="*/ 5192445 h 5194273"/>
                <a:gd name="connsiteX42" fmla="*/ 2295239 w 5419747"/>
                <a:gd name="connsiteY42" fmla="*/ 5171776 h 5194273"/>
                <a:gd name="connsiteX43" fmla="*/ 2037398 w 5419747"/>
                <a:gd name="connsiteY43" fmla="*/ 5126246 h 5194273"/>
                <a:gd name="connsiteX44" fmla="*/ 1784128 w 5419747"/>
                <a:gd name="connsiteY44" fmla="*/ 5054904 h 5194273"/>
                <a:gd name="connsiteX45" fmla="*/ 1299305 w 5419747"/>
                <a:gd name="connsiteY45" fmla="*/ 4840401 h 5194273"/>
                <a:gd name="connsiteX46" fmla="*/ 890683 w 5419747"/>
                <a:gd name="connsiteY46" fmla="*/ 4506454 h 5194273"/>
                <a:gd name="connsiteX47" fmla="*/ 725043 w 5419747"/>
                <a:gd name="connsiteY47" fmla="*/ 4305477 h 5194273"/>
                <a:gd name="connsiteX48" fmla="*/ 580358 w 5419747"/>
                <a:gd name="connsiteY48" fmla="*/ 4092688 h 5194273"/>
                <a:gd name="connsiteX49" fmla="*/ 546545 w 5419747"/>
                <a:gd name="connsiteY49" fmla="*/ 4038491 h 5194273"/>
                <a:gd name="connsiteX50" fmla="*/ 514255 w 5419747"/>
                <a:gd name="connsiteY50" fmla="*/ 3985913 h 5194273"/>
                <a:gd name="connsiteX51" fmla="*/ 450533 w 5419747"/>
                <a:gd name="connsiteY51" fmla="*/ 3883995 h 5194273"/>
                <a:gd name="connsiteX52" fmla="*/ 318516 w 5419747"/>
                <a:gd name="connsiteY52" fmla="*/ 3675779 h 5194273"/>
                <a:gd name="connsiteX53" fmla="*/ 189643 w 5419747"/>
                <a:gd name="connsiteY53" fmla="*/ 3455656 h 5194273"/>
                <a:gd name="connsiteX54" fmla="*/ 131540 w 5419747"/>
                <a:gd name="connsiteY54" fmla="*/ 3338975 h 5194273"/>
                <a:gd name="connsiteX55" fmla="*/ 82201 w 5419747"/>
                <a:gd name="connsiteY55" fmla="*/ 3216864 h 5194273"/>
                <a:gd name="connsiteX56" fmla="*/ 44387 w 5419747"/>
                <a:gd name="connsiteY56" fmla="*/ 3090182 h 5194273"/>
                <a:gd name="connsiteX57" fmla="*/ 30289 w 5419747"/>
                <a:gd name="connsiteY57" fmla="*/ 3025602 h 5194273"/>
                <a:gd name="connsiteX58" fmla="*/ 24098 w 5419747"/>
                <a:gd name="connsiteY58" fmla="*/ 2993217 h 5194273"/>
                <a:gd name="connsiteX59" fmla="*/ 18955 w 5419747"/>
                <a:gd name="connsiteY59" fmla="*/ 2960737 h 5194273"/>
                <a:gd name="connsiteX60" fmla="*/ 0 w 5419747"/>
                <a:gd name="connsiteY60" fmla="*/ 2700514 h 5194273"/>
                <a:gd name="connsiteX61" fmla="*/ 155162 w 5419747"/>
                <a:gd name="connsiteY61" fmla="*/ 2700514 h 5194273"/>
                <a:gd name="connsiteX62" fmla="*/ 181642 w 5419747"/>
                <a:gd name="connsiteY62" fmla="*/ 2929305 h 5194273"/>
                <a:gd name="connsiteX63" fmla="*/ 259842 w 5419747"/>
                <a:gd name="connsiteY63" fmla="*/ 3143331 h 5194273"/>
                <a:gd name="connsiteX64" fmla="*/ 314420 w 5419747"/>
                <a:gd name="connsiteY64" fmla="*/ 3244106 h 5194273"/>
                <a:gd name="connsiteX65" fmla="*/ 377095 w 5419747"/>
                <a:gd name="connsiteY65" fmla="*/ 3341642 h 5194273"/>
                <a:gd name="connsiteX66" fmla="*/ 521875 w 5419747"/>
                <a:gd name="connsiteY66" fmla="*/ 3530142 h 5194273"/>
                <a:gd name="connsiteX67" fmla="*/ 678561 w 5419747"/>
                <a:gd name="connsiteY67" fmla="*/ 3720070 h 5194273"/>
                <a:gd name="connsiteX68" fmla="*/ 756476 w 5419747"/>
                <a:gd name="connsiteY68" fmla="*/ 3819225 h 5194273"/>
                <a:gd name="connsiteX69" fmla="*/ 793909 w 5419747"/>
                <a:gd name="connsiteY69" fmla="*/ 3867898 h 5194273"/>
                <a:gd name="connsiteX70" fmla="*/ 830580 w 5419747"/>
                <a:gd name="connsiteY70" fmla="*/ 3914475 h 5194273"/>
                <a:gd name="connsiteX71" fmla="*/ 1145667 w 5419747"/>
                <a:gd name="connsiteY71" fmla="*/ 4258709 h 5194273"/>
                <a:gd name="connsiteX72" fmla="*/ 1313212 w 5419747"/>
                <a:gd name="connsiteY72" fmla="*/ 4413585 h 5194273"/>
                <a:gd name="connsiteX73" fmla="*/ 1488662 w 5419747"/>
                <a:gd name="connsiteY73" fmla="*/ 4556365 h 5194273"/>
                <a:gd name="connsiteX74" fmla="*/ 1880616 w 5419747"/>
                <a:gd name="connsiteY74" fmla="*/ 4782203 h 5194273"/>
                <a:gd name="connsiteX75" fmla="*/ 2099882 w 5419747"/>
                <a:gd name="connsiteY75" fmla="*/ 4846020 h 5194273"/>
                <a:gd name="connsiteX76" fmla="*/ 2156079 w 5419747"/>
                <a:gd name="connsiteY76" fmla="*/ 4857260 h 5194273"/>
                <a:gd name="connsiteX77" fmla="*/ 2212753 w 5419747"/>
                <a:gd name="connsiteY77" fmla="*/ 4866690 h 5194273"/>
                <a:gd name="connsiteX78" fmla="*/ 2327148 w 5419747"/>
                <a:gd name="connsiteY78" fmla="*/ 4880215 h 5194273"/>
                <a:gd name="connsiteX79" fmla="*/ 2384679 w 5419747"/>
                <a:gd name="connsiteY79" fmla="*/ 4884597 h 5194273"/>
                <a:gd name="connsiteX80" fmla="*/ 2442401 w 5419747"/>
                <a:gd name="connsiteY80" fmla="*/ 4887645 h 5194273"/>
                <a:gd name="connsiteX81" fmla="*/ 2500313 w 5419747"/>
                <a:gd name="connsiteY81" fmla="*/ 4888978 h 5194273"/>
                <a:gd name="connsiteX82" fmla="*/ 2558320 w 5419747"/>
                <a:gd name="connsiteY82" fmla="*/ 4888693 h 5194273"/>
                <a:gd name="connsiteX83" fmla="*/ 2587371 w 5419747"/>
                <a:gd name="connsiteY83" fmla="*/ 4888407 h 5194273"/>
                <a:gd name="connsiteX84" fmla="*/ 2615374 w 5419747"/>
                <a:gd name="connsiteY84" fmla="*/ 4887168 h 5194273"/>
                <a:gd name="connsiteX85" fmla="*/ 2643283 w 5419747"/>
                <a:gd name="connsiteY85" fmla="*/ 4885740 h 5194273"/>
                <a:gd name="connsiteX86" fmla="*/ 2671096 w 5419747"/>
                <a:gd name="connsiteY86" fmla="*/ 4883454 h 5194273"/>
                <a:gd name="connsiteX87" fmla="*/ 2781395 w 5419747"/>
                <a:gd name="connsiteY87" fmla="*/ 4869833 h 5194273"/>
                <a:gd name="connsiteX88" fmla="*/ 3201543 w 5419747"/>
                <a:gd name="connsiteY88" fmla="*/ 4731911 h 5194273"/>
                <a:gd name="connsiteX89" fmla="*/ 3589687 w 5419747"/>
                <a:gd name="connsiteY89" fmla="*/ 4490071 h 5194273"/>
                <a:gd name="connsiteX90" fmla="*/ 3683794 w 5419747"/>
                <a:gd name="connsiteY90" fmla="*/ 4419015 h 5194273"/>
                <a:gd name="connsiteX91" fmla="*/ 3777901 w 5419747"/>
                <a:gd name="connsiteY91" fmla="*/ 4345577 h 5194273"/>
                <a:gd name="connsiteX92" fmla="*/ 3968496 w 5419747"/>
                <a:gd name="connsiteY92" fmla="*/ 4193177 h 5194273"/>
                <a:gd name="connsiteX93" fmla="*/ 4360259 w 5419747"/>
                <a:gd name="connsiteY93" fmla="*/ 3898188 h 5194273"/>
                <a:gd name="connsiteX94" fmla="*/ 4725257 w 5419747"/>
                <a:gd name="connsiteY94" fmla="*/ 3604818 h 5194273"/>
                <a:gd name="connsiteX95" fmla="*/ 5017103 w 5419747"/>
                <a:gd name="connsiteY95" fmla="*/ 3268585 h 5194273"/>
                <a:gd name="connsiteX96" fmla="*/ 5116544 w 5419747"/>
                <a:gd name="connsiteY96" fmla="*/ 3073132 h 5194273"/>
                <a:gd name="connsiteX97" fmla="*/ 5177124 w 5419747"/>
                <a:gd name="connsiteY97" fmla="*/ 2859582 h 5194273"/>
                <a:gd name="connsiteX98" fmla="*/ 5193887 w 5419747"/>
                <a:gd name="connsiteY98" fmla="*/ 2747568 h 5194273"/>
                <a:gd name="connsiteX99" fmla="*/ 5196650 w 5419747"/>
                <a:gd name="connsiteY99" fmla="*/ 2719183 h 5194273"/>
                <a:gd name="connsiteX100" fmla="*/ 5198745 w 5419747"/>
                <a:gd name="connsiteY100" fmla="*/ 2690227 h 5194273"/>
                <a:gd name="connsiteX101" fmla="*/ 5201793 w 5419747"/>
                <a:gd name="connsiteY101" fmla="*/ 2630410 h 5194273"/>
                <a:gd name="connsiteX102" fmla="*/ 5196555 w 5419747"/>
                <a:gd name="connsiteY102" fmla="*/ 2391238 h 5194273"/>
                <a:gd name="connsiteX103" fmla="*/ 5162931 w 5419747"/>
                <a:gd name="connsiteY103" fmla="*/ 2155017 h 5194273"/>
                <a:gd name="connsiteX104" fmla="*/ 5105876 w 5419747"/>
                <a:gd name="connsiteY104" fmla="*/ 1924512 h 5194273"/>
                <a:gd name="connsiteX105" fmla="*/ 4958525 w 5419747"/>
                <a:gd name="connsiteY105" fmla="*/ 1477314 h 5194273"/>
                <a:gd name="connsiteX106" fmla="*/ 4858131 w 5419747"/>
                <a:gd name="connsiteY106" fmla="*/ 1265001 h 5194273"/>
                <a:gd name="connsiteX107" fmla="*/ 4828890 w 5419747"/>
                <a:gd name="connsiteY107" fmla="*/ 1214138 h 5194273"/>
                <a:gd name="connsiteX108" fmla="*/ 4798124 w 5419747"/>
                <a:gd name="connsiteY108" fmla="*/ 1164227 h 5194273"/>
                <a:gd name="connsiteX109" fmla="*/ 4765548 w 5419747"/>
                <a:gd name="connsiteY109" fmla="*/ 1115459 h 5194273"/>
                <a:gd name="connsiteX110" fmla="*/ 4731544 w 5419747"/>
                <a:gd name="connsiteY110" fmla="*/ 1067739 h 5194273"/>
                <a:gd name="connsiteX111" fmla="*/ 4409599 w 5419747"/>
                <a:gd name="connsiteY111" fmla="*/ 731792 h 5194273"/>
                <a:gd name="connsiteX112" fmla="*/ 4022027 w 5419747"/>
                <a:gd name="connsiteY112" fmla="*/ 478617 h 5194273"/>
                <a:gd name="connsiteX113" fmla="*/ 3585877 w 5419747"/>
                <a:gd name="connsiteY113" fmla="*/ 319645 h 5194273"/>
                <a:gd name="connsiteX114" fmla="*/ 3123057 w 5419747"/>
                <a:gd name="connsiteY114" fmla="*/ 253732 h 5194273"/>
                <a:gd name="connsiteX115" fmla="*/ 2654046 w 5419747"/>
                <a:gd name="connsiteY115" fmla="*/ 270496 h 5194273"/>
                <a:gd name="connsiteX116" fmla="*/ 2193703 w 5419747"/>
                <a:gd name="connsiteY116" fmla="*/ 367270 h 5194273"/>
                <a:gd name="connsiteX117" fmla="*/ 1753362 w 5419747"/>
                <a:gd name="connsiteY117" fmla="*/ 535672 h 5194273"/>
                <a:gd name="connsiteX118" fmla="*/ 966502 w 5419747"/>
                <a:gd name="connsiteY118" fmla="*/ 1053070 h 5194273"/>
                <a:gd name="connsiteX119" fmla="*/ 644843 w 5419747"/>
                <a:gd name="connsiteY119" fmla="*/ 1398351 h 5194273"/>
                <a:gd name="connsiteX120" fmla="*/ 390525 w 5419747"/>
                <a:gd name="connsiteY120" fmla="*/ 1794877 h 5194273"/>
                <a:gd name="connsiteX121" fmla="*/ 217932 w 5419747"/>
                <a:gd name="connsiteY121" fmla="*/ 2233218 h 5194273"/>
                <a:gd name="connsiteX122" fmla="*/ 155162 w 5419747"/>
                <a:gd name="connsiteY122" fmla="*/ 2700514 h 519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419747" h="5194273">
                  <a:moveTo>
                    <a:pt x="0" y="2700514"/>
                  </a:moveTo>
                  <a:cubicBezTo>
                    <a:pt x="476" y="2530493"/>
                    <a:pt x="18193" y="2360472"/>
                    <a:pt x="52864" y="2193498"/>
                  </a:cubicBezTo>
                  <a:cubicBezTo>
                    <a:pt x="87440" y="2026620"/>
                    <a:pt x="140399" y="1862981"/>
                    <a:pt x="211741" y="1707723"/>
                  </a:cubicBezTo>
                  <a:cubicBezTo>
                    <a:pt x="355092" y="1397208"/>
                    <a:pt x="562832" y="1119364"/>
                    <a:pt x="807434" y="882763"/>
                  </a:cubicBezTo>
                  <a:cubicBezTo>
                    <a:pt x="930021" y="764463"/>
                    <a:pt x="1062514" y="656544"/>
                    <a:pt x="1202436" y="559580"/>
                  </a:cubicBezTo>
                  <a:cubicBezTo>
                    <a:pt x="1342549" y="462711"/>
                    <a:pt x="1489996" y="376414"/>
                    <a:pt x="1643920" y="302976"/>
                  </a:cubicBezTo>
                  <a:cubicBezTo>
                    <a:pt x="1952149" y="157149"/>
                    <a:pt x="2284000" y="60756"/>
                    <a:pt x="2623947" y="19989"/>
                  </a:cubicBezTo>
                  <a:cubicBezTo>
                    <a:pt x="2793873" y="-109"/>
                    <a:pt x="2966276" y="-4967"/>
                    <a:pt x="3136868" y="5034"/>
                  </a:cubicBezTo>
                  <a:cubicBezTo>
                    <a:pt x="3307747" y="15417"/>
                    <a:pt x="3478530" y="40848"/>
                    <a:pt x="3645408" y="83997"/>
                  </a:cubicBezTo>
                  <a:cubicBezTo>
                    <a:pt x="3812286" y="127050"/>
                    <a:pt x="3975259" y="188010"/>
                    <a:pt x="4129278" y="267258"/>
                  </a:cubicBezTo>
                  <a:cubicBezTo>
                    <a:pt x="4283107" y="346506"/>
                    <a:pt x="4428744" y="443375"/>
                    <a:pt x="4557998" y="558627"/>
                  </a:cubicBezTo>
                  <a:cubicBezTo>
                    <a:pt x="4687348" y="673785"/>
                    <a:pt x="4801076" y="804944"/>
                    <a:pt x="4900803" y="944676"/>
                  </a:cubicBezTo>
                  <a:lnTo>
                    <a:pt x="4937760" y="997444"/>
                  </a:lnTo>
                  <a:lnTo>
                    <a:pt x="4973193" y="1051165"/>
                  </a:lnTo>
                  <a:cubicBezTo>
                    <a:pt x="4984623" y="1069263"/>
                    <a:pt x="4996339" y="1087265"/>
                    <a:pt x="5007578" y="1105458"/>
                  </a:cubicBezTo>
                  <a:lnTo>
                    <a:pt x="5040726" y="1160512"/>
                  </a:lnTo>
                  <a:cubicBezTo>
                    <a:pt x="5084064" y="1234426"/>
                    <a:pt x="5124926" y="1309769"/>
                    <a:pt x="5161788" y="1387017"/>
                  </a:cubicBezTo>
                  <a:cubicBezTo>
                    <a:pt x="5235702" y="1541512"/>
                    <a:pt x="5292661" y="1704104"/>
                    <a:pt x="5327523" y="1870887"/>
                  </a:cubicBezTo>
                  <a:cubicBezTo>
                    <a:pt x="5344859" y="1954326"/>
                    <a:pt x="5356955" y="2038431"/>
                    <a:pt x="5366385" y="2122632"/>
                  </a:cubicBezTo>
                  <a:cubicBezTo>
                    <a:pt x="5376005" y="2206738"/>
                    <a:pt x="5383720" y="2290749"/>
                    <a:pt x="5391626" y="2374569"/>
                  </a:cubicBezTo>
                  <a:cubicBezTo>
                    <a:pt x="5399152" y="2458484"/>
                    <a:pt x="5405819" y="2542399"/>
                    <a:pt x="5411724" y="2626505"/>
                  </a:cubicBezTo>
                  <a:lnTo>
                    <a:pt x="5415820" y="2689656"/>
                  </a:lnTo>
                  <a:cubicBezTo>
                    <a:pt x="5416582" y="2700038"/>
                    <a:pt x="5417058" y="2711182"/>
                    <a:pt x="5417630" y="2722136"/>
                  </a:cubicBezTo>
                  <a:cubicBezTo>
                    <a:pt x="5418202" y="2733090"/>
                    <a:pt x="5418773" y="2744139"/>
                    <a:pt x="5418963" y="2755188"/>
                  </a:cubicBezTo>
                  <a:cubicBezTo>
                    <a:pt x="5420392" y="2799289"/>
                    <a:pt x="5419916" y="2843770"/>
                    <a:pt x="5417153" y="2888347"/>
                  </a:cubicBezTo>
                  <a:cubicBezTo>
                    <a:pt x="5406867" y="3066750"/>
                    <a:pt x="5358956" y="3246487"/>
                    <a:pt x="5281517" y="3411365"/>
                  </a:cubicBezTo>
                  <a:cubicBezTo>
                    <a:pt x="5204270" y="3576719"/>
                    <a:pt x="5097780" y="3725118"/>
                    <a:pt x="4980052" y="3855516"/>
                  </a:cubicBezTo>
                  <a:cubicBezTo>
                    <a:pt x="4921186" y="3920952"/>
                    <a:pt x="4859369" y="3982293"/>
                    <a:pt x="4796314" y="4040682"/>
                  </a:cubicBezTo>
                  <a:cubicBezTo>
                    <a:pt x="4733258" y="4099070"/>
                    <a:pt x="4669346" y="4155267"/>
                    <a:pt x="4604766" y="4208989"/>
                  </a:cubicBezTo>
                  <a:cubicBezTo>
                    <a:pt x="4475893" y="4316907"/>
                    <a:pt x="4344162" y="4415300"/>
                    <a:pt x="4215670" y="4512265"/>
                  </a:cubicBezTo>
                  <a:lnTo>
                    <a:pt x="4117753" y="4586274"/>
                  </a:lnTo>
                  <a:cubicBezTo>
                    <a:pt x="4084606" y="4611134"/>
                    <a:pt x="4051173" y="4636185"/>
                    <a:pt x="4017169" y="4660759"/>
                  </a:cubicBezTo>
                  <a:cubicBezTo>
                    <a:pt x="3983260" y="4685429"/>
                    <a:pt x="3948970" y="4710003"/>
                    <a:pt x="3914108" y="4734292"/>
                  </a:cubicBezTo>
                  <a:cubicBezTo>
                    <a:pt x="3879152" y="4758390"/>
                    <a:pt x="3843909" y="4782298"/>
                    <a:pt x="3807809" y="4805730"/>
                  </a:cubicBezTo>
                  <a:cubicBezTo>
                    <a:pt x="3735991" y="4852688"/>
                    <a:pt x="3661886" y="4898218"/>
                    <a:pt x="3584639" y="4939842"/>
                  </a:cubicBezTo>
                  <a:cubicBezTo>
                    <a:pt x="3507486" y="4981656"/>
                    <a:pt x="3427666" y="5020518"/>
                    <a:pt x="3344609" y="5053856"/>
                  </a:cubicBezTo>
                  <a:cubicBezTo>
                    <a:pt x="3179255" y="5121484"/>
                    <a:pt x="3001613" y="5167108"/>
                    <a:pt x="2822258" y="5185015"/>
                  </a:cubicBezTo>
                  <a:cubicBezTo>
                    <a:pt x="2777395" y="5189302"/>
                    <a:pt x="2732532" y="5192540"/>
                    <a:pt x="2687765" y="5193493"/>
                  </a:cubicBezTo>
                  <a:lnTo>
                    <a:pt x="2654141" y="5194254"/>
                  </a:lnTo>
                  <a:cubicBezTo>
                    <a:pt x="2642997" y="5194350"/>
                    <a:pt x="2631758" y="5194064"/>
                    <a:pt x="2620613" y="5194064"/>
                  </a:cubicBezTo>
                  <a:lnTo>
                    <a:pt x="2587181" y="5193683"/>
                  </a:lnTo>
                  <a:lnTo>
                    <a:pt x="2554700" y="5192445"/>
                  </a:lnTo>
                  <a:cubicBezTo>
                    <a:pt x="2468213" y="5189683"/>
                    <a:pt x="2381536" y="5182824"/>
                    <a:pt x="2295239" y="5171776"/>
                  </a:cubicBezTo>
                  <a:cubicBezTo>
                    <a:pt x="2208848" y="5161298"/>
                    <a:pt x="2122646" y="5146249"/>
                    <a:pt x="2037398" y="5126246"/>
                  </a:cubicBezTo>
                  <a:cubicBezTo>
                    <a:pt x="1952244" y="5106053"/>
                    <a:pt x="1867757" y="5082146"/>
                    <a:pt x="1784128" y="5054904"/>
                  </a:cubicBezTo>
                  <a:cubicBezTo>
                    <a:pt x="1617155" y="4999945"/>
                    <a:pt x="1452086" y="4931555"/>
                    <a:pt x="1299305" y="4840401"/>
                  </a:cubicBezTo>
                  <a:cubicBezTo>
                    <a:pt x="1146429" y="4749437"/>
                    <a:pt x="1009936" y="4634089"/>
                    <a:pt x="890683" y="4506454"/>
                  </a:cubicBezTo>
                  <a:cubicBezTo>
                    <a:pt x="830771" y="4442732"/>
                    <a:pt x="776288" y="4374914"/>
                    <a:pt x="725043" y="4305477"/>
                  </a:cubicBezTo>
                  <a:cubicBezTo>
                    <a:pt x="674084" y="4235754"/>
                    <a:pt x="625602" y="4164983"/>
                    <a:pt x="580358" y="4092688"/>
                  </a:cubicBezTo>
                  <a:cubicBezTo>
                    <a:pt x="568738" y="4074781"/>
                    <a:pt x="557784" y="4056589"/>
                    <a:pt x="546545" y="4038491"/>
                  </a:cubicBezTo>
                  <a:lnTo>
                    <a:pt x="514255" y="3985913"/>
                  </a:lnTo>
                  <a:cubicBezTo>
                    <a:pt x="493586" y="3951909"/>
                    <a:pt x="472154" y="3918190"/>
                    <a:pt x="450533" y="3883995"/>
                  </a:cubicBezTo>
                  <a:lnTo>
                    <a:pt x="318516" y="3675779"/>
                  </a:lnTo>
                  <a:cubicBezTo>
                    <a:pt x="274225" y="3604818"/>
                    <a:pt x="230505" y="3531761"/>
                    <a:pt x="189643" y="3455656"/>
                  </a:cubicBezTo>
                  <a:cubicBezTo>
                    <a:pt x="169259" y="3417556"/>
                    <a:pt x="149543" y="3378789"/>
                    <a:pt x="131540" y="3338975"/>
                  </a:cubicBezTo>
                  <a:cubicBezTo>
                    <a:pt x="113633" y="3299065"/>
                    <a:pt x="96965" y="3258393"/>
                    <a:pt x="82201" y="3216864"/>
                  </a:cubicBezTo>
                  <a:cubicBezTo>
                    <a:pt x="67723" y="3175240"/>
                    <a:pt x="54864" y="3133044"/>
                    <a:pt x="44387" y="3090182"/>
                  </a:cubicBezTo>
                  <a:cubicBezTo>
                    <a:pt x="39434" y="3068751"/>
                    <a:pt x="34385" y="3047224"/>
                    <a:pt x="30289" y="3025602"/>
                  </a:cubicBezTo>
                  <a:lnTo>
                    <a:pt x="24098" y="2993217"/>
                  </a:lnTo>
                  <a:lnTo>
                    <a:pt x="18955" y="2960737"/>
                  </a:lnTo>
                  <a:cubicBezTo>
                    <a:pt x="5620" y="2874060"/>
                    <a:pt x="0" y="2786906"/>
                    <a:pt x="0" y="2700514"/>
                  </a:cubicBezTo>
                  <a:close/>
                  <a:moveTo>
                    <a:pt x="155162" y="2700514"/>
                  </a:moveTo>
                  <a:cubicBezTo>
                    <a:pt x="156019" y="2778048"/>
                    <a:pt x="163640" y="2855010"/>
                    <a:pt x="181642" y="2929305"/>
                  </a:cubicBezTo>
                  <a:cubicBezTo>
                    <a:pt x="199358" y="3003695"/>
                    <a:pt x="226886" y="3074847"/>
                    <a:pt x="259842" y="3143331"/>
                  </a:cubicBezTo>
                  <a:cubicBezTo>
                    <a:pt x="276511" y="3177526"/>
                    <a:pt x="294989" y="3211054"/>
                    <a:pt x="314420" y="3244106"/>
                  </a:cubicBezTo>
                  <a:cubicBezTo>
                    <a:pt x="334137" y="3277063"/>
                    <a:pt x="355187" y="3309543"/>
                    <a:pt x="377095" y="3341642"/>
                  </a:cubicBezTo>
                  <a:cubicBezTo>
                    <a:pt x="421481" y="3405650"/>
                    <a:pt x="470821" y="3467753"/>
                    <a:pt x="521875" y="3530142"/>
                  </a:cubicBezTo>
                  <a:cubicBezTo>
                    <a:pt x="572929" y="3592626"/>
                    <a:pt x="626269" y="3655110"/>
                    <a:pt x="678561" y="3720070"/>
                  </a:cubicBezTo>
                  <a:cubicBezTo>
                    <a:pt x="704755" y="3752455"/>
                    <a:pt x="730663" y="3785602"/>
                    <a:pt x="756476" y="3819225"/>
                  </a:cubicBezTo>
                  <a:lnTo>
                    <a:pt x="793909" y="3867898"/>
                  </a:lnTo>
                  <a:cubicBezTo>
                    <a:pt x="806196" y="3883424"/>
                    <a:pt x="817912" y="3899331"/>
                    <a:pt x="830580" y="3914475"/>
                  </a:cubicBezTo>
                  <a:cubicBezTo>
                    <a:pt x="929450" y="4037729"/>
                    <a:pt x="1036701" y="4151172"/>
                    <a:pt x="1145667" y="4258709"/>
                  </a:cubicBezTo>
                  <a:cubicBezTo>
                    <a:pt x="1200436" y="4312240"/>
                    <a:pt x="1256157" y="4363960"/>
                    <a:pt x="1313212" y="4413585"/>
                  </a:cubicBezTo>
                  <a:cubicBezTo>
                    <a:pt x="1370267" y="4463211"/>
                    <a:pt x="1428369" y="4511217"/>
                    <a:pt x="1488662" y="4556365"/>
                  </a:cubicBezTo>
                  <a:cubicBezTo>
                    <a:pt x="1608773" y="4646853"/>
                    <a:pt x="1738313" y="4727720"/>
                    <a:pt x="1880616" y="4782203"/>
                  </a:cubicBezTo>
                  <a:cubicBezTo>
                    <a:pt x="1951577" y="4809445"/>
                    <a:pt x="2025110" y="4830304"/>
                    <a:pt x="2099882" y="4846020"/>
                  </a:cubicBezTo>
                  <a:cubicBezTo>
                    <a:pt x="2118646" y="4849735"/>
                    <a:pt x="2137220" y="4854022"/>
                    <a:pt x="2156079" y="4857260"/>
                  </a:cubicBezTo>
                  <a:lnTo>
                    <a:pt x="2212753" y="4866690"/>
                  </a:lnTo>
                  <a:cubicBezTo>
                    <a:pt x="2250758" y="4871738"/>
                    <a:pt x="2288762" y="4877072"/>
                    <a:pt x="2327148" y="4880215"/>
                  </a:cubicBezTo>
                  <a:cubicBezTo>
                    <a:pt x="2346293" y="4882025"/>
                    <a:pt x="2365439" y="4883740"/>
                    <a:pt x="2384679" y="4884597"/>
                  </a:cubicBezTo>
                  <a:cubicBezTo>
                    <a:pt x="2403920" y="4885549"/>
                    <a:pt x="2423065" y="4887073"/>
                    <a:pt x="2442401" y="4887645"/>
                  </a:cubicBezTo>
                  <a:lnTo>
                    <a:pt x="2500313" y="4888978"/>
                  </a:lnTo>
                  <a:cubicBezTo>
                    <a:pt x="2519553" y="4889454"/>
                    <a:pt x="2538984" y="4888788"/>
                    <a:pt x="2558320" y="4888693"/>
                  </a:cubicBezTo>
                  <a:lnTo>
                    <a:pt x="2587371" y="4888407"/>
                  </a:lnTo>
                  <a:cubicBezTo>
                    <a:pt x="2596801" y="4888121"/>
                    <a:pt x="2606040" y="4887549"/>
                    <a:pt x="2615374" y="4887168"/>
                  </a:cubicBezTo>
                  <a:cubicBezTo>
                    <a:pt x="2624709" y="4886692"/>
                    <a:pt x="2634044" y="4886406"/>
                    <a:pt x="2643283" y="4885740"/>
                  </a:cubicBezTo>
                  <a:lnTo>
                    <a:pt x="2671096" y="4883454"/>
                  </a:lnTo>
                  <a:cubicBezTo>
                    <a:pt x="2708148" y="4880501"/>
                    <a:pt x="2744915" y="4875548"/>
                    <a:pt x="2781395" y="4869833"/>
                  </a:cubicBezTo>
                  <a:cubicBezTo>
                    <a:pt x="2927414" y="4845640"/>
                    <a:pt x="3067812" y="4798300"/>
                    <a:pt x="3201543" y="4731911"/>
                  </a:cubicBezTo>
                  <a:cubicBezTo>
                    <a:pt x="3335750" y="4666284"/>
                    <a:pt x="3463481" y="4582273"/>
                    <a:pt x="3589687" y="4490071"/>
                  </a:cubicBezTo>
                  <a:cubicBezTo>
                    <a:pt x="3621215" y="4467116"/>
                    <a:pt x="3652552" y="4443208"/>
                    <a:pt x="3683794" y="4419015"/>
                  </a:cubicBezTo>
                  <a:cubicBezTo>
                    <a:pt x="3715226" y="4394917"/>
                    <a:pt x="3746564" y="4370437"/>
                    <a:pt x="3777901" y="4345577"/>
                  </a:cubicBezTo>
                  <a:lnTo>
                    <a:pt x="3968496" y="4193177"/>
                  </a:lnTo>
                  <a:cubicBezTo>
                    <a:pt x="4099274" y="4089450"/>
                    <a:pt x="4231291" y="3992866"/>
                    <a:pt x="4360259" y="3898188"/>
                  </a:cubicBezTo>
                  <a:cubicBezTo>
                    <a:pt x="4489133" y="3803509"/>
                    <a:pt x="4613148" y="3707878"/>
                    <a:pt x="4725257" y="3604818"/>
                  </a:cubicBezTo>
                  <a:cubicBezTo>
                    <a:pt x="4837367" y="3501948"/>
                    <a:pt x="4938617" y="3392315"/>
                    <a:pt x="5017103" y="3268585"/>
                  </a:cubicBezTo>
                  <a:cubicBezTo>
                    <a:pt x="5056346" y="3206768"/>
                    <a:pt x="5089874" y="3141617"/>
                    <a:pt x="5116544" y="3073132"/>
                  </a:cubicBezTo>
                  <a:cubicBezTo>
                    <a:pt x="5143405" y="3004743"/>
                    <a:pt x="5162741" y="2933115"/>
                    <a:pt x="5177124" y="2859582"/>
                  </a:cubicBezTo>
                  <a:cubicBezTo>
                    <a:pt x="5184268" y="2822815"/>
                    <a:pt x="5189982" y="2785382"/>
                    <a:pt x="5193887" y="2747568"/>
                  </a:cubicBezTo>
                  <a:cubicBezTo>
                    <a:pt x="5195030" y="2738138"/>
                    <a:pt x="5195792" y="2728613"/>
                    <a:pt x="5196650" y="2719183"/>
                  </a:cubicBezTo>
                  <a:cubicBezTo>
                    <a:pt x="5197411" y="2709658"/>
                    <a:pt x="5198364" y="2700324"/>
                    <a:pt x="5198745" y="2690227"/>
                  </a:cubicBezTo>
                  <a:lnTo>
                    <a:pt x="5201793" y="2630410"/>
                  </a:lnTo>
                  <a:cubicBezTo>
                    <a:pt x="5204555" y="2550591"/>
                    <a:pt x="5202841" y="2470676"/>
                    <a:pt x="5196555" y="2391238"/>
                  </a:cubicBezTo>
                  <a:cubicBezTo>
                    <a:pt x="5190458" y="2311704"/>
                    <a:pt x="5178743" y="2232837"/>
                    <a:pt x="5162931" y="2155017"/>
                  </a:cubicBezTo>
                  <a:cubicBezTo>
                    <a:pt x="5146929" y="2077198"/>
                    <a:pt x="5126927" y="2000427"/>
                    <a:pt x="5105876" y="1924512"/>
                  </a:cubicBezTo>
                  <a:cubicBezTo>
                    <a:pt x="5063871" y="1772589"/>
                    <a:pt x="5017485" y="1622665"/>
                    <a:pt x="4958525" y="1477314"/>
                  </a:cubicBezTo>
                  <a:cubicBezTo>
                    <a:pt x="4928997" y="1404733"/>
                    <a:pt x="4896041" y="1333486"/>
                    <a:pt x="4858131" y="1265001"/>
                  </a:cubicBezTo>
                  <a:cubicBezTo>
                    <a:pt x="4848892" y="1247761"/>
                    <a:pt x="4838700" y="1230997"/>
                    <a:pt x="4828890" y="1214138"/>
                  </a:cubicBezTo>
                  <a:cubicBezTo>
                    <a:pt x="4818793" y="1197374"/>
                    <a:pt x="4808315" y="1180896"/>
                    <a:pt x="4798124" y="1164227"/>
                  </a:cubicBezTo>
                  <a:lnTo>
                    <a:pt x="4765548" y="1115459"/>
                  </a:lnTo>
                  <a:lnTo>
                    <a:pt x="4731544" y="1067739"/>
                  </a:lnTo>
                  <a:cubicBezTo>
                    <a:pt x="4638485" y="942294"/>
                    <a:pt x="4529233" y="830090"/>
                    <a:pt x="4409599" y="731792"/>
                  </a:cubicBezTo>
                  <a:cubicBezTo>
                    <a:pt x="4290251" y="633208"/>
                    <a:pt x="4160615" y="547483"/>
                    <a:pt x="4022027" y="478617"/>
                  </a:cubicBezTo>
                  <a:cubicBezTo>
                    <a:pt x="3883533" y="409561"/>
                    <a:pt x="3736943" y="356602"/>
                    <a:pt x="3585877" y="319645"/>
                  </a:cubicBezTo>
                  <a:cubicBezTo>
                    <a:pt x="3434810" y="282593"/>
                    <a:pt x="3279553" y="261257"/>
                    <a:pt x="3123057" y="253732"/>
                  </a:cubicBezTo>
                  <a:cubicBezTo>
                    <a:pt x="2966276" y="245826"/>
                    <a:pt x="2809685" y="251065"/>
                    <a:pt x="2654046" y="270496"/>
                  </a:cubicBezTo>
                  <a:cubicBezTo>
                    <a:pt x="2498503" y="290022"/>
                    <a:pt x="2344388" y="322693"/>
                    <a:pt x="2193703" y="367270"/>
                  </a:cubicBezTo>
                  <a:cubicBezTo>
                    <a:pt x="2042922" y="411657"/>
                    <a:pt x="1895856" y="469092"/>
                    <a:pt x="1753362" y="535672"/>
                  </a:cubicBezTo>
                  <a:cubicBezTo>
                    <a:pt x="1467517" y="667403"/>
                    <a:pt x="1200626" y="842091"/>
                    <a:pt x="966502" y="1053070"/>
                  </a:cubicBezTo>
                  <a:cubicBezTo>
                    <a:pt x="849821" y="1158893"/>
                    <a:pt x="741712" y="1274336"/>
                    <a:pt x="644843" y="1398351"/>
                  </a:cubicBezTo>
                  <a:cubicBezTo>
                    <a:pt x="547783" y="1522176"/>
                    <a:pt x="462153" y="1654955"/>
                    <a:pt x="390525" y="1794877"/>
                  </a:cubicBezTo>
                  <a:cubicBezTo>
                    <a:pt x="318897" y="1934704"/>
                    <a:pt x="259271" y="2081103"/>
                    <a:pt x="217932" y="2233218"/>
                  </a:cubicBezTo>
                  <a:cubicBezTo>
                    <a:pt x="176594" y="2384951"/>
                    <a:pt x="155067" y="2542685"/>
                    <a:pt x="155162" y="2700514"/>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3109" name="Freeform: Shape 3094">
              <a:extLst>
                <a:ext uri="{FF2B5EF4-FFF2-40B4-BE49-F238E27FC236}">
                  <a16:creationId xmlns:a16="http://schemas.microsoft.com/office/drawing/2014/main" id="{11FD04A6-4799-4C95-87E3-A5BDCE17CF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6173" y="582039"/>
              <a:ext cx="3025063" cy="3037990"/>
            </a:xfrm>
            <a:custGeom>
              <a:avLst/>
              <a:gdLst>
                <a:gd name="connsiteX0" fmla="*/ 2733675 w 5467350"/>
                <a:gd name="connsiteY0" fmla="*/ 0 h 5467350"/>
                <a:gd name="connsiteX1" fmla="*/ 0 w 5467350"/>
                <a:gd name="connsiteY1" fmla="*/ 2733675 h 5467350"/>
                <a:gd name="connsiteX2" fmla="*/ 2733675 w 5467350"/>
                <a:gd name="connsiteY2" fmla="*/ 5467350 h 5467350"/>
                <a:gd name="connsiteX3" fmla="*/ 5467350 w 5467350"/>
                <a:gd name="connsiteY3" fmla="*/ 2733675 h 5467350"/>
                <a:gd name="connsiteX4" fmla="*/ 2733675 w 5467350"/>
                <a:gd name="connsiteY4" fmla="*/ 0 h 5467350"/>
                <a:gd name="connsiteX5" fmla="*/ 4922615 w 5467350"/>
                <a:gd name="connsiteY5" fmla="*/ 1317212 h 5467350"/>
                <a:gd name="connsiteX6" fmla="*/ 4979765 w 5467350"/>
                <a:gd name="connsiteY6" fmla="*/ 1430941 h 5467350"/>
                <a:gd name="connsiteX7" fmla="*/ 5031105 w 5467350"/>
                <a:gd name="connsiteY7" fmla="*/ 1547146 h 5467350"/>
                <a:gd name="connsiteX8" fmla="*/ 5185029 w 5467350"/>
                <a:gd name="connsiteY8" fmla="*/ 2031873 h 5467350"/>
                <a:gd name="connsiteX9" fmla="*/ 5261610 w 5467350"/>
                <a:gd name="connsiteY9" fmla="*/ 2535079 h 5467350"/>
                <a:gd name="connsiteX10" fmla="*/ 5274183 w 5467350"/>
                <a:gd name="connsiteY10" fmla="*/ 2789206 h 5467350"/>
                <a:gd name="connsiteX11" fmla="*/ 5274755 w 5467350"/>
                <a:gd name="connsiteY11" fmla="*/ 2834831 h 5467350"/>
                <a:gd name="connsiteX12" fmla="*/ 5274850 w 5467350"/>
                <a:gd name="connsiteY12" fmla="*/ 2853023 h 5467350"/>
                <a:gd name="connsiteX13" fmla="*/ 5274564 w 5467350"/>
                <a:gd name="connsiteY13" fmla="*/ 2910554 h 5467350"/>
                <a:gd name="connsiteX14" fmla="*/ 5274469 w 5467350"/>
                <a:gd name="connsiteY14" fmla="*/ 2915222 h 5467350"/>
                <a:gd name="connsiteX15" fmla="*/ 5267325 w 5467350"/>
                <a:gd name="connsiteY15" fmla="*/ 3035713 h 5467350"/>
                <a:gd name="connsiteX16" fmla="*/ 5141119 w 5467350"/>
                <a:gd name="connsiteY16" fmla="*/ 3487674 h 5467350"/>
                <a:gd name="connsiteX17" fmla="*/ 5020342 w 5467350"/>
                <a:gd name="connsiteY17" fmla="*/ 3689509 h 5467350"/>
                <a:gd name="connsiteX18" fmla="*/ 4867656 w 5467350"/>
                <a:gd name="connsiteY18" fmla="*/ 3874865 h 5467350"/>
                <a:gd name="connsiteX19" fmla="*/ 4498467 w 5467350"/>
                <a:gd name="connsiteY19" fmla="*/ 4210907 h 5467350"/>
                <a:gd name="connsiteX20" fmla="*/ 4260723 w 5467350"/>
                <a:gd name="connsiteY20" fmla="*/ 4398359 h 5467350"/>
                <a:gd name="connsiteX21" fmla="*/ 4088130 w 5467350"/>
                <a:gd name="connsiteY21" fmla="*/ 4533519 h 5467350"/>
                <a:gd name="connsiteX22" fmla="*/ 3985736 w 5467350"/>
                <a:gd name="connsiteY22" fmla="*/ 4615434 h 5467350"/>
                <a:gd name="connsiteX23" fmla="*/ 3885343 w 5467350"/>
                <a:gd name="connsiteY23" fmla="*/ 4693730 h 5467350"/>
                <a:gd name="connsiteX24" fmla="*/ 3681984 w 5467350"/>
                <a:gd name="connsiteY24" fmla="*/ 4841463 h 5467350"/>
                <a:gd name="connsiteX25" fmla="*/ 3473958 w 5467350"/>
                <a:gd name="connsiteY25" fmla="*/ 4971383 h 5467350"/>
                <a:gd name="connsiteX26" fmla="*/ 3259550 w 5467350"/>
                <a:gd name="connsiteY26" fmla="*/ 5077683 h 5467350"/>
                <a:gd name="connsiteX27" fmla="*/ 2808065 w 5467350"/>
                <a:gd name="connsiteY27" fmla="*/ 5199698 h 5467350"/>
                <a:gd name="connsiteX28" fmla="*/ 2691289 w 5467350"/>
                <a:gd name="connsiteY28" fmla="*/ 5209889 h 5467350"/>
                <a:gd name="connsiteX29" fmla="*/ 2661476 w 5467350"/>
                <a:gd name="connsiteY29" fmla="*/ 5211414 h 5467350"/>
                <a:gd name="connsiteX30" fmla="*/ 2631853 w 5467350"/>
                <a:gd name="connsiteY30" fmla="*/ 5212176 h 5467350"/>
                <a:gd name="connsiteX31" fmla="*/ 2631567 w 5467350"/>
                <a:gd name="connsiteY31" fmla="*/ 5212176 h 5467350"/>
                <a:gd name="connsiteX32" fmla="*/ 2631281 w 5467350"/>
                <a:gd name="connsiteY32" fmla="*/ 5212176 h 5467350"/>
                <a:gd name="connsiteX33" fmla="*/ 2599754 w 5467350"/>
                <a:gd name="connsiteY33" fmla="*/ 5212652 h 5467350"/>
                <a:gd name="connsiteX34" fmla="*/ 2583561 w 5467350"/>
                <a:gd name="connsiteY34" fmla="*/ 5212556 h 5467350"/>
                <a:gd name="connsiteX35" fmla="*/ 2571274 w 5467350"/>
                <a:gd name="connsiteY35" fmla="*/ 5212556 h 5467350"/>
                <a:gd name="connsiteX36" fmla="*/ 2326577 w 5467350"/>
                <a:gd name="connsiteY36" fmla="*/ 5201889 h 5467350"/>
                <a:gd name="connsiteX37" fmla="*/ 2208371 w 5467350"/>
                <a:gd name="connsiteY37" fmla="*/ 5188458 h 5467350"/>
                <a:gd name="connsiteX38" fmla="*/ 2090642 w 5467350"/>
                <a:gd name="connsiteY38" fmla="*/ 5168646 h 5467350"/>
                <a:gd name="connsiteX39" fmla="*/ 1858613 w 5467350"/>
                <a:gd name="connsiteY39" fmla="*/ 5108544 h 5467350"/>
                <a:gd name="connsiteX40" fmla="*/ 1636395 w 5467350"/>
                <a:gd name="connsiteY40" fmla="*/ 5021676 h 5467350"/>
                <a:gd name="connsiteX41" fmla="*/ 1636205 w 5467350"/>
                <a:gd name="connsiteY41" fmla="*/ 5021580 h 5467350"/>
                <a:gd name="connsiteX42" fmla="*/ 1636014 w 5467350"/>
                <a:gd name="connsiteY42" fmla="*/ 5021485 h 5467350"/>
                <a:gd name="connsiteX43" fmla="*/ 1425512 w 5467350"/>
                <a:gd name="connsiteY43" fmla="*/ 4906518 h 5467350"/>
                <a:gd name="connsiteX44" fmla="*/ 1043273 w 5467350"/>
                <a:gd name="connsiteY44" fmla="*/ 4599528 h 5467350"/>
                <a:gd name="connsiteX45" fmla="*/ 872395 w 5467350"/>
                <a:gd name="connsiteY45" fmla="*/ 4414933 h 5467350"/>
                <a:gd name="connsiteX46" fmla="*/ 797909 w 5467350"/>
                <a:gd name="connsiteY46" fmla="*/ 4324636 h 5467350"/>
                <a:gd name="connsiteX47" fmla="*/ 791623 w 5467350"/>
                <a:gd name="connsiteY47" fmla="*/ 4316825 h 5467350"/>
                <a:gd name="connsiteX48" fmla="*/ 779145 w 5467350"/>
                <a:gd name="connsiteY48" fmla="*/ 4300728 h 5467350"/>
                <a:gd name="connsiteX49" fmla="*/ 714470 w 5467350"/>
                <a:gd name="connsiteY49" fmla="*/ 4215480 h 5467350"/>
                <a:gd name="connsiteX50" fmla="*/ 714280 w 5467350"/>
                <a:gd name="connsiteY50" fmla="*/ 4215289 h 5467350"/>
                <a:gd name="connsiteX51" fmla="*/ 714089 w 5467350"/>
                <a:gd name="connsiteY51" fmla="*/ 4215098 h 5467350"/>
                <a:gd name="connsiteX52" fmla="*/ 677132 w 5467350"/>
                <a:gd name="connsiteY52" fmla="*/ 4164806 h 5467350"/>
                <a:gd name="connsiteX53" fmla="*/ 635889 w 5467350"/>
                <a:gd name="connsiteY53" fmla="*/ 4108799 h 5467350"/>
                <a:gd name="connsiteX54" fmla="*/ 555212 w 5467350"/>
                <a:gd name="connsiteY54" fmla="*/ 4003358 h 5467350"/>
                <a:gd name="connsiteX55" fmla="*/ 491395 w 5467350"/>
                <a:gd name="connsiteY55" fmla="*/ 3921538 h 5467350"/>
                <a:gd name="connsiteX56" fmla="*/ 394907 w 5467350"/>
                <a:gd name="connsiteY56" fmla="*/ 3796760 h 5467350"/>
                <a:gd name="connsiteX57" fmla="*/ 318421 w 5467350"/>
                <a:gd name="connsiteY57" fmla="*/ 3692938 h 5467350"/>
                <a:gd name="connsiteX58" fmla="*/ 247650 w 5467350"/>
                <a:gd name="connsiteY58" fmla="*/ 3587115 h 5467350"/>
                <a:gd name="connsiteX59" fmla="*/ 183833 w 5467350"/>
                <a:gd name="connsiteY59" fmla="*/ 3478054 h 5467350"/>
                <a:gd name="connsiteX60" fmla="*/ 183642 w 5467350"/>
                <a:gd name="connsiteY60" fmla="*/ 3477673 h 5467350"/>
                <a:gd name="connsiteX61" fmla="*/ 183452 w 5467350"/>
                <a:gd name="connsiteY61" fmla="*/ 3477292 h 5467350"/>
                <a:gd name="connsiteX62" fmla="*/ 161925 w 5467350"/>
                <a:gd name="connsiteY62" fmla="*/ 3435572 h 5467350"/>
                <a:gd name="connsiteX63" fmla="*/ 155067 w 5467350"/>
                <a:gd name="connsiteY63" fmla="*/ 3421761 h 5467350"/>
                <a:gd name="connsiteX64" fmla="*/ 147542 w 5467350"/>
                <a:gd name="connsiteY64" fmla="*/ 3405378 h 5467350"/>
                <a:gd name="connsiteX65" fmla="*/ 129540 w 5467350"/>
                <a:gd name="connsiteY65" fmla="*/ 3364992 h 5467350"/>
                <a:gd name="connsiteX66" fmla="*/ 129350 w 5467350"/>
                <a:gd name="connsiteY66" fmla="*/ 3364611 h 5467350"/>
                <a:gd name="connsiteX67" fmla="*/ 129159 w 5467350"/>
                <a:gd name="connsiteY67" fmla="*/ 3364230 h 5467350"/>
                <a:gd name="connsiteX68" fmla="*/ 54769 w 5467350"/>
                <a:gd name="connsiteY68" fmla="*/ 3125343 h 5467350"/>
                <a:gd name="connsiteX69" fmla="*/ 30385 w 5467350"/>
                <a:gd name="connsiteY69" fmla="*/ 2875407 h 5467350"/>
                <a:gd name="connsiteX70" fmla="*/ 89059 w 5467350"/>
                <a:gd name="connsiteY70" fmla="*/ 2368487 h 5467350"/>
                <a:gd name="connsiteX71" fmla="*/ 161544 w 5467350"/>
                <a:gd name="connsiteY71" fmla="*/ 2123885 h 5467350"/>
                <a:gd name="connsiteX72" fmla="*/ 161735 w 5467350"/>
                <a:gd name="connsiteY72" fmla="*/ 2123504 h 5467350"/>
                <a:gd name="connsiteX73" fmla="*/ 161830 w 5467350"/>
                <a:gd name="connsiteY73" fmla="*/ 2123123 h 5467350"/>
                <a:gd name="connsiteX74" fmla="*/ 175736 w 5467350"/>
                <a:gd name="connsiteY74" fmla="*/ 2085499 h 5467350"/>
                <a:gd name="connsiteX75" fmla="*/ 184118 w 5467350"/>
                <a:gd name="connsiteY75" fmla="*/ 2063496 h 5467350"/>
                <a:gd name="connsiteX76" fmla="*/ 205835 w 5467350"/>
                <a:gd name="connsiteY76" fmla="*/ 2009299 h 5467350"/>
                <a:gd name="connsiteX77" fmla="*/ 207740 w 5467350"/>
                <a:gd name="connsiteY77" fmla="*/ 2004727 h 5467350"/>
                <a:gd name="connsiteX78" fmla="*/ 220123 w 5467350"/>
                <a:gd name="connsiteY78" fmla="*/ 1975580 h 5467350"/>
                <a:gd name="connsiteX79" fmla="*/ 233267 w 5467350"/>
                <a:gd name="connsiteY79" fmla="*/ 1946529 h 5467350"/>
                <a:gd name="connsiteX80" fmla="*/ 260033 w 5467350"/>
                <a:gd name="connsiteY80" fmla="*/ 1889189 h 5467350"/>
                <a:gd name="connsiteX81" fmla="*/ 260128 w 5467350"/>
                <a:gd name="connsiteY81" fmla="*/ 1888903 h 5467350"/>
                <a:gd name="connsiteX82" fmla="*/ 260223 w 5467350"/>
                <a:gd name="connsiteY82" fmla="*/ 1888617 h 5467350"/>
                <a:gd name="connsiteX83" fmla="*/ 382238 w 5467350"/>
                <a:gd name="connsiteY83" fmla="*/ 1665446 h 5467350"/>
                <a:gd name="connsiteX84" fmla="*/ 525590 w 5467350"/>
                <a:gd name="connsiteY84" fmla="*/ 1456373 h 5467350"/>
                <a:gd name="connsiteX85" fmla="*/ 862394 w 5467350"/>
                <a:gd name="connsiteY85" fmla="*/ 1080611 h 5467350"/>
                <a:gd name="connsiteX86" fmla="*/ 1051465 w 5467350"/>
                <a:gd name="connsiteY86" fmla="*/ 914686 h 5467350"/>
                <a:gd name="connsiteX87" fmla="*/ 1100042 w 5467350"/>
                <a:gd name="connsiteY87" fmla="*/ 875919 h 5467350"/>
                <a:gd name="connsiteX88" fmla="*/ 1108424 w 5467350"/>
                <a:gd name="connsiteY88" fmla="*/ 869347 h 5467350"/>
                <a:gd name="connsiteX89" fmla="*/ 1149858 w 5467350"/>
                <a:gd name="connsiteY89" fmla="*/ 837629 h 5467350"/>
                <a:gd name="connsiteX90" fmla="*/ 1150049 w 5467350"/>
                <a:gd name="connsiteY90" fmla="*/ 837438 h 5467350"/>
                <a:gd name="connsiteX91" fmla="*/ 1150239 w 5467350"/>
                <a:gd name="connsiteY91" fmla="*/ 837248 h 5467350"/>
                <a:gd name="connsiteX92" fmla="*/ 1251204 w 5467350"/>
                <a:gd name="connsiteY92" fmla="*/ 763429 h 5467350"/>
                <a:gd name="connsiteX93" fmla="*/ 1678305 w 5467350"/>
                <a:gd name="connsiteY93" fmla="*/ 507016 h 5467350"/>
                <a:gd name="connsiteX94" fmla="*/ 1903476 w 5467350"/>
                <a:gd name="connsiteY94" fmla="*/ 402622 h 5467350"/>
                <a:gd name="connsiteX95" fmla="*/ 2135410 w 5467350"/>
                <a:gd name="connsiteY95" fmla="*/ 316325 h 5467350"/>
                <a:gd name="connsiteX96" fmla="*/ 2373059 w 5467350"/>
                <a:gd name="connsiteY96" fmla="*/ 248698 h 5467350"/>
                <a:gd name="connsiteX97" fmla="*/ 2615089 w 5467350"/>
                <a:gd name="connsiteY97" fmla="*/ 201454 h 5467350"/>
                <a:gd name="connsiteX98" fmla="*/ 3000566 w 5467350"/>
                <a:gd name="connsiteY98" fmla="*/ 172784 h 5467350"/>
                <a:gd name="connsiteX99" fmla="*/ 3107436 w 5467350"/>
                <a:gd name="connsiteY99" fmla="*/ 175069 h 5467350"/>
                <a:gd name="connsiteX100" fmla="*/ 3352229 w 5467350"/>
                <a:gd name="connsiteY100" fmla="*/ 196406 h 5467350"/>
                <a:gd name="connsiteX101" fmla="*/ 3594926 w 5467350"/>
                <a:gd name="connsiteY101" fmla="*/ 243935 h 5467350"/>
                <a:gd name="connsiteX102" fmla="*/ 4058412 w 5467350"/>
                <a:gd name="connsiteY102" fmla="*/ 423482 h 5467350"/>
                <a:gd name="connsiteX103" fmla="*/ 4270915 w 5467350"/>
                <a:gd name="connsiteY103" fmla="*/ 556165 h 5467350"/>
                <a:gd name="connsiteX104" fmla="*/ 4465225 w 5467350"/>
                <a:gd name="connsiteY104" fmla="*/ 715328 h 5467350"/>
                <a:gd name="connsiteX105" fmla="*/ 4791742 w 5467350"/>
                <a:gd name="connsiteY105" fmla="*/ 1099566 h 5467350"/>
                <a:gd name="connsiteX106" fmla="*/ 4922615 w 5467350"/>
                <a:gd name="connsiteY106" fmla="*/ 1317212 h 546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467350" h="5467350">
                  <a:moveTo>
                    <a:pt x="2733675" y="0"/>
                  </a:moveTo>
                  <a:cubicBezTo>
                    <a:pt x="1223867" y="0"/>
                    <a:pt x="0" y="1223867"/>
                    <a:pt x="0" y="2733675"/>
                  </a:cubicBezTo>
                  <a:cubicBezTo>
                    <a:pt x="0" y="4243483"/>
                    <a:pt x="1223867" y="5467350"/>
                    <a:pt x="2733675" y="5467350"/>
                  </a:cubicBezTo>
                  <a:cubicBezTo>
                    <a:pt x="4243483" y="5467350"/>
                    <a:pt x="5467350" y="4243483"/>
                    <a:pt x="5467350" y="2733675"/>
                  </a:cubicBezTo>
                  <a:cubicBezTo>
                    <a:pt x="5467350" y="1223867"/>
                    <a:pt x="4243483" y="0"/>
                    <a:pt x="2733675" y="0"/>
                  </a:cubicBezTo>
                  <a:close/>
                  <a:moveTo>
                    <a:pt x="4922615" y="1317212"/>
                  </a:moveTo>
                  <a:cubicBezTo>
                    <a:pt x="4943189" y="1356170"/>
                    <a:pt x="4962430" y="1394365"/>
                    <a:pt x="4979765" y="1430941"/>
                  </a:cubicBezTo>
                  <a:cubicBezTo>
                    <a:pt x="4997482" y="1468755"/>
                    <a:pt x="5014817" y="1507903"/>
                    <a:pt x="5031105" y="1547146"/>
                  </a:cubicBezTo>
                  <a:cubicBezTo>
                    <a:pt x="5093875" y="1697641"/>
                    <a:pt x="5145691" y="1860709"/>
                    <a:pt x="5185029" y="2031873"/>
                  </a:cubicBezTo>
                  <a:cubicBezTo>
                    <a:pt x="5220939" y="2188464"/>
                    <a:pt x="5246656" y="2357723"/>
                    <a:pt x="5261610" y="2535079"/>
                  </a:cubicBezTo>
                  <a:cubicBezTo>
                    <a:pt x="5268278" y="2616803"/>
                    <a:pt x="5272564" y="2702338"/>
                    <a:pt x="5274183" y="2789206"/>
                  </a:cubicBezTo>
                  <a:cubicBezTo>
                    <a:pt x="5274660" y="2804541"/>
                    <a:pt x="5274755" y="2819876"/>
                    <a:pt x="5274755" y="2834831"/>
                  </a:cubicBezTo>
                  <a:cubicBezTo>
                    <a:pt x="5274755" y="2840927"/>
                    <a:pt x="5274850" y="2846928"/>
                    <a:pt x="5274850" y="2853023"/>
                  </a:cubicBezTo>
                  <a:cubicBezTo>
                    <a:pt x="5275136" y="2872740"/>
                    <a:pt x="5274850" y="2891885"/>
                    <a:pt x="5274564" y="2910554"/>
                  </a:cubicBezTo>
                  <a:lnTo>
                    <a:pt x="5274469" y="2915222"/>
                  </a:lnTo>
                  <a:cubicBezTo>
                    <a:pt x="5273421" y="2956751"/>
                    <a:pt x="5271040" y="2997422"/>
                    <a:pt x="5267325" y="3035713"/>
                  </a:cubicBezTo>
                  <a:cubicBezTo>
                    <a:pt x="5251514" y="3197066"/>
                    <a:pt x="5209032" y="3349181"/>
                    <a:pt x="5141119" y="3487674"/>
                  </a:cubicBezTo>
                  <a:cubicBezTo>
                    <a:pt x="5108639" y="3554730"/>
                    <a:pt x="5069205" y="3620643"/>
                    <a:pt x="5020342" y="3689509"/>
                  </a:cubicBezTo>
                  <a:cubicBezTo>
                    <a:pt x="4977003" y="3750088"/>
                    <a:pt x="4926997" y="3810762"/>
                    <a:pt x="4867656" y="3874865"/>
                  </a:cubicBezTo>
                  <a:cubicBezTo>
                    <a:pt x="4770215" y="3979450"/>
                    <a:pt x="4656297" y="4083177"/>
                    <a:pt x="4498467" y="4210907"/>
                  </a:cubicBezTo>
                  <a:cubicBezTo>
                    <a:pt x="4420839" y="4273773"/>
                    <a:pt x="4339400" y="4337114"/>
                    <a:pt x="4260723" y="4398359"/>
                  </a:cubicBezTo>
                  <a:cubicBezTo>
                    <a:pt x="4204240" y="4442365"/>
                    <a:pt x="4145756" y="4487799"/>
                    <a:pt x="4088130" y="4533519"/>
                  </a:cubicBezTo>
                  <a:lnTo>
                    <a:pt x="3985736" y="4615434"/>
                  </a:lnTo>
                  <a:cubicBezTo>
                    <a:pt x="3953828" y="4640675"/>
                    <a:pt x="3919442" y="4667822"/>
                    <a:pt x="3885343" y="4693730"/>
                  </a:cubicBezTo>
                  <a:cubicBezTo>
                    <a:pt x="3807619" y="4752975"/>
                    <a:pt x="3742944" y="4799933"/>
                    <a:pt x="3681984" y="4841463"/>
                  </a:cubicBezTo>
                  <a:cubicBezTo>
                    <a:pt x="3607880" y="4891945"/>
                    <a:pt x="3539871" y="4934426"/>
                    <a:pt x="3473958" y="4971383"/>
                  </a:cubicBezTo>
                  <a:cubicBezTo>
                    <a:pt x="3397377" y="5014627"/>
                    <a:pt x="3327273" y="5049393"/>
                    <a:pt x="3259550" y="5077683"/>
                  </a:cubicBezTo>
                  <a:cubicBezTo>
                    <a:pt x="3111913" y="5140071"/>
                    <a:pt x="2959989" y="5181124"/>
                    <a:pt x="2808065" y="5199698"/>
                  </a:cubicBezTo>
                  <a:cubicBezTo>
                    <a:pt x="2761298" y="5205222"/>
                    <a:pt x="2725198" y="5208365"/>
                    <a:pt x="2691289" y="5209889"/>
                  </a:cubicBezTo>
                  <a:lnTo>
                    <a:pt x="2661476" y="5211414"/>
                  </a:lnTo>
                  <a:lnTo>
                    <a:pt x="2631853" y="5212176"/>
                  </a:lnTo>
                  <a:lnTo>
                    <a:pt x="2631567" y="5212176"/>
                  </a:lnTo>
                  <a:lnTo>
                    <a:pt x="2631281" y="5212176"/>
                  </a:lnTo>
                  <a:cubicBezTo>
                    <a:pt x="2622518" y="5212556"/>
                    <a:pt x="2612803" y="5212652"/>
                    <a:pt x="2599754" y="5212652"/>
                  </a:cubicBezTo>
                  <a:cubicBezTo>
                    <a:pt x="2594324" y="5212652"/>
                    <a:pt x="2588990" y="5212652"/>
                    <a:pt x="2583561" y="5212556"/>
                  </a:cubicBezTo>
                  <a:lnTo>
                    <a:pt x="2571274" y="5212556"/>
                  </a:lnTo>
                  <a:cubicBezTo>
                    <a:pt x="2483644" y="5212366"/>
                    <a:pt x="2403634" y="5208937"/>
                    <a:pt x="2326577" y="5201889"/>
                  </a:cubicBezTo>
                  <a:cubicBezTo>
                    <a:pt x="2286286" y="5198269"/>
                    <a:pt x="2246471" y="5193793"/>
                    <a:pt x="2208371" y="5188458"/>
                  </a:cubicBezTo>
                  <a:cubicBezTo>
                    <a:pt x="2167795" y="5182743"/>
                    <a:pt x="2128076" y="5176076"/>
                    <a:pt x="2090642" y="5168646"/>
                  </a:cubicBezTo>
                  <a:cubicBezTo>
                    <a:pt x="2009299" y="5152168"/>
                    <a:pt x="1931194" y="5131880"/>
                    <a:pt x="1858613" y="5108544"/>
                  </a:cubicBezTo>
                  <a:cubicBezTo>
                    <a:pt x="1779746" y="5083207"/>
                    <a:pt x="1704975" y="5053965"/>
                    <a:pt x="1636395" y="5021676"/>
                  </a:cubicBezTo>
                  <a:lnTo>
                    <a:pt x="1636205" y="5021580"/>
                  </a:lnTo>
                  <a:lnTo>
                    <a:pt x="1636014" y="5021485"/>
                  </a:lnTo>
                  <a:cubicBezTo>
                    <a:pt x="1568577" y="4990719"/>
                    <a:pt x="1499807" y="4953096"/>
                    <a:pt x="1425512" y="4906518"/>
                  </a:cubicBezTo>
                  <a:cubicBezTo>
                    <a:pt x="1294257" y="4823556"/>
                    <a:pt x="1165574" y="4720209"/>
                    <a:pt x="1043273" y="4599528"/>
                  </a:cubicBezTo>
                  <a:cubicBezTo>
                    <a:pt x="985838" y="4542568"/>
                    <a:pt x="928307" y="4480465"/>
                    <a:pt x="872395" y="4414933"/>
                  </a:cubicBezTo>
                  <a:cubicBezTo>
                    <a:pt x="846963" y="4385501"/>
                    <a:pt x="822103" y="4354545"/>
                    <a:pt x="797909" y="4324636"/>
                  </a:cubicBezTo>
                  <a:lnTo>
                    <a:pt x="791623" y="4316825"/>
                  </a:lnTo>
                  <a:lnTo>
                    <a:pt x="779145" y="4300728"/>
                  </a:lnTo>
                  <a:cubicBezTo>
                    <a:pt x="757619" y="4272915"/>
                    <a:pt x="735330" y="4244150"/>
                    <a:pt x="714470" y="4215480"/>
                  </a:cubicBezTo>
                  <a:lnTo>
                    <a:pt x="714280" y="4215289"/>
                  </a:lnTo>
                  <a:lnTo>
                    <a:pt x="714089" y="4215098"/>
                  </a:lnTo>
                  <a:cubicBezTo>
                    <a:pt x="701993" y="4199001"/>
                    <a:pt x="689896" y="4182332"/>
                    <a:pt x="677132" y="4164806"/>
                  </a:cubicBezTo>
                  <a:cubicBezTo>
                    <a:pt x="663702" y="4146328"/>
                    <a:pt x="649796" y="4127183"/>
                    <a:pt x="635889" y="4108799"/>
                  </a:cubicBezTo>
                  <a:cubicBezTo>
                    <a:pt x="606647" y="4069842"/>
                    <a:pt x="577406" y="4032028"/>
                    <a:pt x="555212" y="4003358"/>
                  </a:cubicBezTo>
                  <a:cubicBezTo>
                    <a:pt x="534067" y="3975926"/>
                    <a:pt x="512350" y="3948303"/>
                    <a:pt x="491395" y="3921538"/>
                  </a:cubicBezTo>
                  <a:cubicBezTo>
                    <a:pt x="459486" y="3880771"/>
                    <a:pt x="426434" y="3838575"/>
                    <a:pt x="394907" y="3796760"/>
                  </a:cubicBezTo>
                  <a:cubicBezTo>
                    <a:pt x="370142" y="3763804"/>
                    <a:pt x="343853" y="3728752"/>
                    <a:pt x="318421" y="3692938"/>
                  </a:cubicBezTo>
                  <a:cubicBezTo>
                    <a:pt x="291370" y="3653981"/>
                    <a:pt x="268796" y="3620929"/>
                    <a:pt x="247650" y="3587115"/>
                  </a:cubicBezTo>
                  <a:cubicBezTo>
                    <a:pt x="220504" y="3544157"/>
                    <a:pt x="200882" y="3510534"/>
                    <a:pt x="183833" y="3478054"/>
                  </a:cubicBezTo>
                  <a:lnTo>
                    <a:pt x="183642" y="3477673"/>
                  </a:lnTo>
                  <a:lnTo>
                    <a:pt x="183452" y="3477292"/>
                  </a:lnTo>
                  <a:cubicBezTo>
                    <a:pt x="176022" y="3463766"/>
                    <a:pt x="169164" y="3450050"/>
                    <a:pt x="161925" y="3435572"/>
                  </a:cubicBezTo>
                  <a:cubicBezTo>
                    <a:pt x="159639" y="3431000"/>
                    <a:pt x="157353" y="3426428"/>
                    <a:pt x="155067" y="3421761"/>
                  </a:cubicBezTo>
                  <a:cubicBezTo>
                    <a:pt x="152591" y="3416237"/>
                    <a:pt x="150019" y="3410807"/>
                    <a:pt x="147542" y="3405378"/>
                  </a:cubicBezTo>
                  <a:cubicBezTo>
                    <a:pt x="141065" y="3391472"/>
                    <a:pt x="134969" y="3378327"/>
                    <a:pt x="129540" y="3364992"/>
                  </a:cubicBezTo>
                  <a:lnTo>
                    <a:pt x="129350" y="3364611"/>
                  </a:lnTo>
                  <a:lnTo>
                    <a:pt x="129159" y="3364230"/>
                  </a:lnTo>
                  <a:cubicBezTo>
                    <a:pt x="97155" y="3290126"/>
                    <a:pt x="72200" y="3209735"/>
                    <a:pt x="54769" y="3125343"/>
                  </a:cubicBezTo>
                  <a:cubicBezTo>
                    <a:pt x="39148" y="3045619"/>
                    <a:pt x="30956" y="2961323"/>
                    <a:pt x="30385" y="2875407"/>
                  </a:cubicBezTo>
                  <a:cubicBezTo>
                    <a:pt x="30290" y="2705576"/>
                    <a:pt x="50102" y="2534984"/>
                    <a:pt x="89059" y="2368487"/>
                  </a:cubicBezTo>
                  <a:cubicBezTo>
                    <a:pt x="107728" y="2287619"/>
                    <a:pt x="132112" y="2205323"/>
                    <a:pt x="161544" y="2123885"/>
                  </a:cubicBezTo>
                  <a:lnTo>
                    <a:pt x="161735" y="2123504"/>
                  </a:lnTo>
                  <a:lnTo>
                    <a:pt x="161830" y="2123123"/>
                  </a:lnTo>
                  <a:cubicBezTo>
                    <a:pt x="166021" y="2110740"/>
                    <a:pt x="170688" y="2098453"/>
                    <a:pt x="175736" y="2085499"/>
                  </a:cubicBezTo>
                  <a:cubicBezTo>
                    <a:pt x="178594" y="2078164"/>
                    <a:pt x="181356" y="2070830"/>
                    <a:pt x="184118" y="2063496"/>
                  </a:cubicBezTo>
                  <a:cubicBezTo>
                    <a:pt x="190786" y="2045494"/>
                    <a:pt x="198120" y="2027873"/>
                    <a:pt x="205835" y="2009299"/>
                  </a:cubicBezTo>
                  <a:lnTo>
                    <a:pt x="207740" y="2004727"/>
                  </a:lnTo>
                  <a:lnTo>
                    <a:pt x="220123" y="1975580"/>
                  </a:lnTo>
                  <a:lnTo>
                    <a:pt x="233267" y="1946529"/>
                  </a:lnTo>
                  <a:cubicBezTo>
                    <a:pt x="240983" y="1929289"/>
                    <a:pt x="250127" y="1909096"/>
                    <a:pt x="260033" y="1889189"/>
                  </a:cubicBezTo>
                  <a:lnTo>
                    <a:pt x="260128" y="1888903"/>
                  </a:lnTo>
                  <a:lnTo>
                    <a:pt x="260223" y="1888617"/>
                  </a:lnTo>
                  <a:cubicBezTo>
                    <a:pt x="293751" y="1818513"/>
                    <a:pt x="333661" y="1745552"/>
                    <a:pt x="382238" y="1665446"/>
                  </a:cubicBezTo>
                  <a:cubicBezTo>
                    <a:pt x="425577" y="1595533"/>
                    <a:pt x="473869" y="1525143"/>
                    <a:pt x="525590" y="1456373"/>
                  </a:cubicBezTo>
                  <a:cubicBezTo>
                    <a:pt x="625507" y="1323594"/>
                    <a:pt x="738759" y="1197197"/>
                    <a:pt x="862394" y="1080611"/>
                  </a:cubicBezTo>
                  <a:cubicBezTo>
                    <a:pt x="919163" y="1026700"/>
                    <a:pt x="980980" y="972407"/>
                    <a:pt x="1051465" y="914686"/>
                  </a:cubicBezTo>
                  <a:cubicBezTo>
                    <a:pt x="1065657" y="903065"/>
                    <a:pt x="1082421" y="889349"/>
                    <a:pt x="1100042" y="875919"/>
                  </a:cubicBezTo>
                  <a:lnTo>
                    <a:pt x="1108424" y="869347"/>
                  </a:lnTo>
                  <a:cubicBezTo>
                    <a:pt x="1121950" y="858774"/>
                    <a:pt x="1135952" y="847915"/>
                    <a:pt x="1149858" y="837629"/>
                  </a:cubicBezTo>
                  <a:lnTo>
                    <a:pt x="1150049" y="837438"/>
                  </a:lnTo>
                  <a:lnTo>
                    <a:pt x="1150239" y="837248"/>
                  </a:lnTo>
                  <a:cubicBezTo>
                    <a:pt x="1186625" y="809339"/>
                    <a:pt x="1223296" y="783146"/>
                    <a:pt x="1251204" y="763429"/>
                  </a:cubicBezTo>
                  <a:cubicBezTo>
                    <a:pt x="1386554" y="668560"/>
                    <a:pt x="1530287" y="582359"/>
                    <a:pt x="1678305" y="507016"/>
                  </a:cubicBezTo>
                  <a:cubicBezTo>
                    <a:pt x="1751933" y="469583"/>
                    <a:pt x="1827657" y="434435"/>
                    <a:pt x="1903476" y="402622"/>
                  </a:cubicBezTo>
                  <a:cubicBezTo>
                    <a:pt x="1979009" y="371094"/>
                    <a:pt x="2057019" y="342043"/>
                    <a:pt x="2135410" y="316325"/>
                  </a:cubicBezTo>
                  <a:cubicBezTo>
                    <a:pt x="2210372" y="291656"/>
                    <a:pt x="2290382" y="268891"/>
                    <a:pt x="2373059" y="248698"/>
                  </a:cubicBezTo>
                  <a:cubicBezTo>
                    <a:pt x="2449925" y="230219"/>
                    <a:pt x="2531364" y="214313"/>
                    <a:pt x="2615089" y="201454"/>
                  </a:cubicBezTo>
                  <a:cubicBezTo>
                    <a:pt x="2743772" y="182404"/>
                    <a:pt x="2873597" y="172784"/>
                    <a:pt x="3000566" y="172784"/>
                  </a:cubicBezTo>
                  <a:cubicBezTo>
                    <a:pt x="3036094" y="172784"/>
                    <a:pt x="3072003" y="173546"/>
                    <a:pt x="3107436" y="175069"/>
                  </a:cubicBezTo>
                  <a:cubicBezTo>
                    <a:pt x="3189828" y="178118"/>
                    <a:pt x="3272123" y="185261"/>
                    <a:pt x="3352229" y="196406"/>
                  </a:cubicBezTo>
                  <a:cubicBezTo>
                    <a:pt x="3434620" y="207931"/>
                    <a:pt x="3516249" y="223933"/>
                    <a:pt x="3594926" y="243935"/>
                  </a:cubicBezTo>
                  <a:cubicBezTo>
                    <a:pt x="3759613" y="285750"/>
                    <a:pt x="3915537" y="346139"/>
                    <a:pt x="4058412" y="423482"/>
                  </a:cubicBezTo>
                  <a:cubicBezTo>
                    <a:pt x="4128230" y="460820"/>
                    <a:pt x="4199668" y="505397"/>
                    <a:pt x="4270915" y="556165"/>
                  </a:cubicBezTo>
                  <a:cubicBezTo>
                    <a:pt x="4337971" y="604552"/>
                    <a:pt x="4403408" y="658178"/>
                    <a:pt x="4465225" y="715328"/>
                  </a:cubicBezTo>
                  <a:cubicBezTo>
                    <a:pt x="4587621" y="829342"/>
                    <a:pt x="4697540" y="958691"/>
                    <a:pt x="4791742" y="1099566"/>
                  </a:cubicBezTo>
                  <a:cubicBezTo>
                    <a:pt x="4840129" y="1171004"/>
                    <a:pt x="4883944" y="1244156"/>
                    <a:pt x="4922615" y="1317212"/>
                  </a:cubicBezTo>
                  <a:close/>
                </a:path>
              </a:pathLst>
            </a:custGeom>
            <a:ln w="9525" cap="flat">
              <a:noFill/>
              <a:prstDash val="solid"/>
              <a:miter/>
            </a:ln>
          </p:spPr>
          <p:txBody>
            <a:bodyPr rtlCol="0" anchor="ctr"/>
            <a:lstStyle/>
            <a:p>
              <a:endParaRPr lang="en-US"/>
            </a:p>
          </p:txBody>
        </p:sp>
      </p:grpSp>
      <p:pic>
        <p:nvPicPr>
          <p:cNvPr id="3078" name="Picture 6">
            <a:extLst>
              <a:ext uri="{FF2B5EF4-FFF2-40B4-BE49-F238E27FC236}">
                <a16:creationId xmlns:a16="http://schemas.microsoft.com/office/drawing/2014/main" id="{078B5C12-C5C5-6F5B-08BF-0E2621D68D4B}"/>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t="14045" r="-1" b="26189"/>
          <a:stretch/>
        </p:blipFill>
        <p:spPr bwMode="auto">
          <a:xfrm>
            <a:off x="7255712" y="10"/>
            <a:ext cx="3344914" cy="2044103"/>
          </a:xfrm>
          <a:custGeom>
            <a:avLst/>
            <a:gdLst/>
            <a:ahLst/>
            <a:cxnLst/>
            <a:rect l="l" t="t" r="r" b="b"/>
            <a:pathLst>
              <a:path w="3344914" h="2044103">
                <a:moveTo>
                  <a:pt x="42872" y="0"/>
                </a:moveTo>
                <a:lnTo>
                  <a:pt x="3302042" y="0"/>
                </a:lnTo>
                <a:lnTo>
                  <a:pt x="3310936" y="34588"/>
                </a:lnTo>
                <a:cubicBezTo>
                  <a:pt x="3333214" y="143461"/>
                  <a:pt x="3344914" y="256187"/>
                  <a:pt x="3344914" y="371646"/>
                </a:cubicBezTo>
                <a:cubicBezTo>
                  <a:pt x="3344914" y="1295319"/>
                  <a:pt x="2596130" y="2044103"/>
                  <a:pt x="1672457" y="2044103"/>
                </a:cubicBezTo>
                <a:cubicBezTo>
                  <a:pt x="748785" y="2044103"/>
                  <a:pt x="0" y="1295319"/>
                  <a:pt x="0" y="371646"/>
                </a:cubicBezTo>
                <a:cubicBezTo>
                  <a:pt x="0" y="256187"/>
                  <a:pt x="11700" y="143461"/>
                  <a:pt x="33979" y="34588"/>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grpSp>
        <p:nvGrpSpPr>
          <p:cNvPr id="3110" name="Group 3109">
            <a:extLst>
              <a:ext uri="{FF2B5EF4-FFF2-40B4-BE49-F238E27FC236}">
                <a16:creationId xmlns:a16="http://schemas.microsoft.com/office/drawing/2014/main" id="{2611F566-7CBE-438D-B67F-283762E6B0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49472" y="-6668"/>
            <a:ext cx="3411549" cy="2092896"/>
            <a:chOff x="7249472" y="-6668"/>
            <a:chExt cx="3411549" cy="2092896"/>
          </a:xfrm>
          <a:solidFill>
            <a:schemeClr val="bg1">
              <a:alpha val="30000"/>
            </a:schemeClr>
          </a:solidFill>
        </p:grpSpPr>
        <p:sp>
          <p:nvSpPr>
            <p:cNvPr id="3098" name="Freeform: Shape 3097">
              <a:extLst>
                <a:ext uri="{FF2B5EF4-FFF2-40B4-BE49-F238E27FC236}">
                  <a16:creationId xmlns:a16="http://schemas.microsoft.com/office/drawing/2014/main" id="{F6CACAB4-DC89-47F8-A77D-51E1AFB05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99756" y="-6667"/>
              <a:ext cx="3310916" cy="2042989"/>
            </a:xfrm>
            <a:custGeom>
              <a:avLst/>
              <a:gdLst>
                <a:gd name="connsiteX0" fmla="*/ 45983 w 3310916"/>
                <a:gd name="connsiteY0" fmla="*/ 0 h 2042989"/>
                <a:gd name="connsiteX1" fmla="*/ 284324 w 3310916"/>
                <a:gd name="connsiteY1" fmla="*/ 0 h 2042989"/>
                <a:gd name="connsiteX2" fmla="*/ 266417 w 3310916"/>
                <a:gd name="connsiteY2" fmla="*/ 73187 h 2042989"/>
                <a:gd name="connsiteX3" fmla="*/ 245029 w 3310916"/>
                <a:gd name="connsiteY3" fmla="*/ 214716 h 2042989"/>
                <a:gd name="connsiteX4" fmla="*/ 235484 w 3310916"/>
                <a:gd name="connsiteY4" fmla="*/ 357365 h 2042989"/>
                <a:gd name="connsiteX5" fmla="*/ 237605 w 3310916"/>
                <a:gd name="connsiteY5" fmla="*/ 500250 h 2042989"/>
                <a:gd name="connsiteX6" fmla="*/ 251098 w 3310916"/>
                <a:gd name="connsiteY6" fmla="*/ 642545 h 2042989"/>
                <a:gd name="connsiteX7" fmla="*/ 317031 w 3310916"/>
                <a:gd name="connsiteY7" fmla="*/ 921184 h 2042989"/>
                <a:gd name="connsiteX8" fmla="*/ 435522 w 3310916"/>
                <a:gd name="connsiteY8" fmla="*/ 1183090 h 2042989"/>
                <a:gd name="connsiteX9" fmla="*/ 513239 w 3310916"/>
                <a:gd name="connsiteY9" fmla="*/ 1304645 h 2042989"/>
                <a:gd name="connsiteX10" fmla="*/ 556370 w 3310916"/>
                <a:gd name="connsiteY10" fmla="*/ 1362623 h 2042989"/>
                <a:gd name="connsiteX11" fmla="*/ 602564 w 3310916"/>
                <a:gd name="connsiteY11" fmla="*/ 1418775 h 2042989"/>
                <a:gd name="connsiteX12" fmla="*/ 810969 w 3310916"/>
                <a:gd name="connsiteY12" fmla="*/ 1621760 h 2042989"/>
                <a:gd name="connsiteX13" fmla="*/ 839370 w 3310916"/>
                <a:gd name="connsiteY13" fmla="*/ 1644562 h 2042989"/>
                <a:gd name="connsiteX14" fmla="*/ 868299 w 3310916"/>
                <a:gd name="connsiteY14" fmla="*/ 1666775 h 2042989"/>
                <a:gd name="connsiteX15" fmla="*/ 897643 w 3310916"/>
                <a:gd name="connsiteY15" fmla="*/ 1688458 h 2042989"/>
                <a:gd name="connsiteX16" fmla="*/ 927515 w 3310916"/>
                <a:gd name="connsiteY16" fmla="*/ 1709434 h 2042989"/>
                <a:gd name="connsiteX17" fmla="*/ 1051663 w 3310916"/>
                <a:gd name="connsiteY17" fmla="*/ 1786327 h 2042989"/>
                <a:gd name="connsiteX18" fmla="*/ 1320993 w 3310916"/>
                <a:gd name="connsiteY18" fmla="*/ 1899868 h 2042989"/>
                <a:gd name="connsiteX19" fmla="*/ 1610061 w 3310916"/>
                <a:gd name="connsiteY19" fmla="*/ 1943941 h 2042989"/>
                <a:gd name="connsiteX20" fmla="*/ 1646651 w 3310916"/>
                <a:gd name="connsiteY20" fmla="*/ 1944178 h 2042989"/>
                <a:gd name="connsiteX21" fmla="*/ 1682063 w 3310916"/>
                <a:gd name="connsiteY21" fmla="*/ 1942822 h 2042989"/>
                <a:gd name="connsiteX22" fmla="*/ 1751943 w 3310916"/>
                <a:gd name="connsiteY22" fmla="*/ 1933689 h 2042989"/>
                <a:gd name="connsiteX23" fmla="*/ 1884753 w 3310916"/>
                <a:gd name="connsiteY23" fmla="*/ 1889969 h 2042989"/>
                <a:gd name="connsiteX24" fmla="*/ 2004422 w 3310916"/>
                <a:gd name="connsiteY24" fmla="*/ 1815670 h 2042989"/>
                <a:gd name="connsiteX25" fmla="*/ 2111246 w 3310916"/>
                <a:gd name="connsiteY25" fmla="*/ 1719451 h 2042989"/>
                <a:gd name="connsiteX26" fmla="*/ 2209586 w 3310916"/>
                <a:gd name="connsiteY26" fmla="*/ 1609799 h 2042989"/>
                <a:gd name="connsiteX27" fmla="*/ 2257254 w 3310916"/>
                <a:gd name="connsiteY27" fmla="*/ 1551938 h 2042989"/>
                <a:gd name="connsiteX28" fmla="*/ 2305039 w 3310916"/>
                <a:gd name="connsiteY28" fmla="*/ 1493076 h 2042989"/>
                <a:gd name="connsiteX29" fmla="*/ 2403732 w 3310916"/>
                <a:gd name="connsiteY29" fmla="*/ 1374408 h 2042989"/>
                <a:gd name="connsiteX30" fmla="*/ 2456880 w 3310916"/>
                <a:gd name="connsiteY30" fmla="*/ 1316665 h 2042989"/>
                <a:gd name="connsiteX31" fmla="*/ 2484514 w 3310916"/>
                <a:gd name="connsiteY31" fmla="*/ 1288324 h 2042989"/>
                <a:gd name="connsiteX32" fmla="*/ 2514151 w 3310916"/>
                <a:gd name="connsiteY32" fmla="*/ 1259570 h 2042989"/>
                <a:gd name="connsiteX33" fmla="*/ 2645428 w 3310916"/>
                <a:gd name="connsiteY33" fmla="*/ 1156929 h 2042989"/>
                <a:gd name="connsiteX34" fmla="*/ 2786722 w 3310916"/>
                <a:gd name="connsiteY34" fmla="*/ 1078740 h 2042989"/>
                <a:gd name="connsiteX35" fmla="*/ 2853479 w 3310916"/>
                <a:gd name="connsiteY35" fmla="*/ 1045332 h 2042989"/>
                <a:gd name="connsiteX36" fmla="*/ 2912813 w 3310916"/>
                <a:gd name="connsiteY36" fmla="*/ 1010745 h 2042989"/>
                <a:gd name="connsiteX37" fmla="*/ 3003140 w 3310916"/>
                <a:gd name="connsiteY37" fmla="*/ 921597 h 2042989"/>
                <a:gd name="connsiteX38" fmla="*/ 3060352 w 3310916"/>
                <a:gd name="connsiteY38" fmla="*/ 799394 h 2042989"/>
                <a:gd name="connsiteX39" fmla="*/ 3088517 w 3310916"/>
                <a:gd name="connsiteY39" fmla="*/ 658748 h 2042989"/>
                <a:gd name="connsiteX40" fmla="*/ 3093467 w 3310916"/>
                <a:gd name="connsiteY40" fmla="*/ 515334 h 2042989"/>
                <a:gd name="connsiteX41" fmla="*/ 3084275 w 3310916"/>
                <a:gd name="connsiteY41" fmla="*/ 373804 h 2042989"/>
                <a:gd name="connsiteX42" fmla="*/ 3063181 w 3310916"/>
                <a:gd name="connsiteY42" fmla="*/ 234514 h 2042989"/>
                <a:gd name="connsiteX43" fmla="*/ 3030185 w 3310916"/>
                <a:gd name="connsiteY43" fmla="*/ 97699 h 2042989"/>
                <a:gd name="connsiteX44" fmla="*/ 3001344 w 3310916"/>
                <a:gd name="connsiteY44" fmla="*/ 0 h 2042989"/>
                <a:gd name="connsiteX45" fmla="*/ 3270626 w 3310916"/>
                <a:gd name="connsiteY45" fmla="*/ 0 h 2042989"/>
                <a:gd name="connsiteX46" fmla="*/ 3279069 w 3310916"/>
                <a:gd name="connsiteY46" fmla="*/ 33769 h 2042989"/>
                <a:gd name="connsiteX47" fmla="*/ 3310415 w 3310916"/>
                <a:gd name="connsiteY47" fmla="*/ 366793 h 2042989"/>
                <a:gd name="connsiteX48" fmla="*/ 3292916 w 3310916"/>
                <a:gd name="connsiteY48" fmla="*/ 533246 h 2042989"/>
                <a:gd name="connsiteX49" fmla="*/ 3252142 w 3310916"/>
                <a:gd name="connsiteY49" fmla="*/ 694396 h 2042989"/>
                <a:gd name="connsiteX50" fmla="*/ 3197816 w 3310916"/>
                <a:gd name="connsiteY50" fmla="*/ 850184 h 2042989"/>
                <a:gd name="connsiteX51" fmla="*/ 3163642 w 3310916"/>
                <a:gd name="connsiteY51" fmla="*/ 927606 h 2042989"/>
                <a:gd name="connsiteX52" fmla="*/ 3119686 w 3310916"/>
                <a:gd name="connsiteY52" fmla="*/ 1003026 h 2042989"/>
                <a:gd name="connsiteX53" fmla="*/ 3063416 w 3310916"/>
                <a:gd name="connsiteY53" fmla="*/ 1072612 h 2042989"/>
                <a:gd name="connsiteX54" fmla="*/ 3031010 w 3310916"/>
                <a:gd name="connsiteY54" fmla="*/ 1103546 h 2042989"/>
                <a:gd name="connsiteX55" fmla="*/ 2996836 w 3310916"/>
                <a:gd name="connsiteY55" fmla="*/ 1131239 h 2042989"/>
                <a:gd name="connsiteX56" fmla="*/ 2860550 w 3310916"/>
                <a:gd name="connsiteY56" fmla="*/ 1218442 h 2042989"/>
                <a:gd name="connsiteX57" fmla="*/ 2740763 w 3310916"/>
                <a:gd name="connsiteY57" fmla="*/ 1297810 h 2042989"/>
                <a:gd name="connsiteX58" fmla="*/ 2687085 w 3310916"/>
                <a:gd name="connsiteY58" fmla="*/ 1341824 h 2042989"/>
                <a:gd name="connsiteX59" fmla="*/ 2636648 w 3310916"/>
                <a:gd name="connsiteY59" fmla="*/ 1389610 h 2042989"/>
                <a:gd name="connsiteX60" fmla="*/ 2612314 w 3310916"/>
                <a:gd name="connsiteY60" fmla="*/ 1415122 h 2042989"/>
                <a:gd name="connsiteX61" fmla="*/ 2587273 w 3310916"/>
                <a:gd name="connsiteY61" fmla="*/ 1442285 h 2042989"/>
                <a:gd name="connsiteX62" fmla="*/ 2537072 w 3310916"/>
                <a:gd name="connsiteY62" fmla="*/ 1497553 h 2042989"/>
                <a:gd name="connsiteX63" fmla="*/ 2433252 w 3310916"/>
                <a:gd name="connsiteY63" fmla="*/ 1608797 h 2042989"/>
                <a:gd name="connsiteX64" fmla="*/ 2379575 w 3310916"/>
                <a:gd name="connsiteY64" fmla="*/ 1664655 h 2042989"/>
                <a:gd name="connsiteX65" fmla="*/ 2324070 w 3310916"/>
                <a:gd name="connsiteY65" fmla="*/ 1719923 h 2042989"/>
                <a:gd name="connsiteX66" fmla="*/ 2205638 w 3310916"/>
                <a:gd name="connsiteY66" fmla="*/ 1826217 h 2042989"/>
                <a:gd name="connsiteX67" fmla="*/ 2073891 w 3310916"/>
                <a:gd name="connsiteY67" fmla="*/ 1920550 h 2042989"/>
                <a:gd name="connsiteX68" fmla="*/ 1926940 w 3310916"/>
                <a:gd name="connsiteY68" fmla="*/ 1993141 h 2042989"/>
                <a:gd name="connsiteX69" fmla="*/ 1768383 w 3310916"/>
                <a:gd name="connsiteY69" fmla="*/ 2034563 h 2042989"/>
                <a:gd name="connsiteX70" fmla="*/ 1687248 w 3310916"/>
                <a:gd name="connsiteY70" fmla="*/ 2042223 h 2042989"/>
                <a:gd name="connsiteX71" fmla="*/ 1666979 w 3310916"/>
                <a:gd name="connsiteY71" fmla="*/ 2042871 h 2042989"/>
                <a:gd name="connsiteX72" fmla="*/ 1646710 w 3310916"/>
                <a:gd name="connsiteY72" fmla="*/ 2042989 h 2042989"/>
                <a:gd name="connsiteX73" fmla="*/ 1607351 w 3310916"/>
                <a:gd name="connsiteY73" fmla="*/ 2042105 h 2042989"/>
                <a:gd name="connsiteX74" fmla="*/ 995040 w 3310916"/>
                <a:gd name="connsiteY74" fmla="*/ 1904229 h 2042989"/>
                <a:gd name="connsiteX75" fmla="*/ 852685 w 3310916"/>
                <a:gd name="connsiteY75" fmla="*/ 1833229 h 2042989"/>
                <a:gd name="connsiteX76" fmla="*/ 717873 w 3310916"/>
                <a:gd name="connsiteY76" fmla="*/ 1747733 h 2042989"/>
                <a:gd name="connsiteX77" fmla="*/ 475235 w 3310916"/>
                <a:gd name="connsiteY77" fmla="*/ 1538622 h 2042989"/>
                <a:gd name="connsiteX78" fmla="*/ 272781 w 3310916"/>
                <a:gd name="connsiteY78" fmla="*/ 1285967 h 2042989"/>
                <a:gd name="connsiteX79" fmla="*/ 121942 w 3310916"/>
                <a:gd name="connsiteY79" fmla="*/ 996250 h 2042989"/>
                <a:gd name="connsiteX80" fmla="*/ 28846 w 3310916"/>
                <a:gd name="connsiteY80" fmla="*/ 680844 h 2042989"/>
                <a:gd name="connsiteX81" fmla="*/ 5808 w 3310916"/>
                <a:gd name="connsiteY81" fmla="*/ 517278 h 2042989"/>
                <a:gd name="connsiteX82" fmla="*/ 328 w 3310916"/>
                <a:gd name="connsiteY82" fmla="*/ 352062 h 2042989"/>
                <a:gd name="connsiteX83" fmla="*/ 11818 w 3310916"/>
                <a:gd name="connsiteY83" fmla="*/ 187259 h 2042989"/>
                <a:gd name="connsiteX84" fmla="*/ 39452 w 3310916"/>
                <a:gd name="connsiteY84" fmla="*/ 24636 h 2042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310916" h="2042989">
                  <a:moveTo>
                    <a:pt x="45983" y="0"/>
                  </a:moveTo>
                  <a:lnTo>
                    <a:pt x="284324" y="0"/>
                  </a:lnTo>
                  <a:lnTo>
                    <a:pt x="266417" y="73187"/>
                  </a:lnTo>
                  <a:cubicBezTo>
                    <a:pt x="257285" y="120089"/>
                    <a:pt x="250214" y="167285"/>
                    <a:pt x="245029" y="214716"/>
                  </a:cubicBezTo>
                  <a:cubicBezTo>
                    <a:pt x="240020" y="262148"/>
                    <a:pt x="236839" y="309698"/>
                    <a:pt x="235484" y="357365"/>
                  </a:cubicBezTo>
                  <a:cubicBezTo>
                    <a:pt x="234305" y="404974"/>
                    <a:pt x="234659" y="452700"/>
                    <a:pt x="237605" y="500250"/>
                  </a:cubicBezTo>
                  <a:cubicBezTo>
                    <a:pt x="239962" y="547858"/>
                    <a:pt x="244734" y="595290"/>
                    <a:pt x="251098" y="642545"/>
                  </a:cubicBezTo>
                  <a:cubicBezTo>
                    <a:pt x="264178" y="737055"/>
                    <a:pt x="285979" y="830563"/>
                    <a:pt x="317031" y="921184"/>
                  </a:cubicBezTo>
                  <a:cubicBezTo>
                    <a:pt x="348024" y="1011805"/>
                    <a:pt x="387619" y="1099716"/>
                    <a:pt x="435522" y="1183090"/>
                  </a:cubicBezTo>
                  <a:cubicBezTo>
                    <a:pt x="459562" y="1224688"/>
                    <a:pt x="485428" y="1265344"/>
                    <a:pt x="513239" y="1304645"/>
                  </a:cubicBezTo>
                  <a:cubicBezTo>
                    <a:pt x="527085" y="1324383"/>
                    <a:pt x="541580" y="1343591"/>
                    <a:pt x="556370" y="1362623"/>
                  </a:cubicBezTo>
                  <a:cubicBezTo>
                    <a:pt x="571394" y="1381596"/>
                    <a:pt x="586714" y="1400392"/>
                    <a:pt x="602564" y="1418775"/>
                  </a:cubicBezTo>
                  <a:cubicBezTo>
                    <a:pt x="665787" y="1492368"/>
                    <a:pt x="735727" y="1560246"/>
                    <a:pt x="810969" y="1621760"/>
                  </a:cubicBezTo>
                  <a:cubicBezTo>
                    <a:pt x="820514" y="1629302"/>
                    <a:pt x="829765" y="1637138"/>
                    <a:pt x="839370" y="1644562"/>
                  </a:cubicBezTo>
                  <a:lnTo>
                    <a:pt x="868299" y="1666775"/>
                  </a:lnTo>
                  <a:lnTo>
                    <a:pt x="897643" y="1688458"/>
                  </a:lnTo>
                  <a:lnTo>
                    <a:pt x="927515" y="1709434"/>
                  </a:lnTo>
                  <a:cubicBezTo>
                    <a:pt x="967700" y="1736833"/>
                    <a:pt x="1009004" y="1762700"/>
                    <a:pt x="1051663" y="1786327"/>
                  </a:cubicBezTo>
                  <a:cubicBezTo>
                    <a:pt x="1136863" y="1833641"/>
                    <a:pt x="1226954" y="1872883"/>
                    <a:pt x="1320993" y="1899868"/>
                  </a:cubicBezTo>
                  <a:cubicBezTo>
                    <a:pt x="1414972" y="1926736"/>
                    <a:pt x="1512369" y="1941703"/>
                    <a:pt x="1610061" y="1943941"/>
                  </a:cubicBezTo>
                  <a:lnTo>
                    <a:pt x="1646651" y="1944178"/>
                  </a:lnTo>
                  <a:cubicBezTo>
                    <a:pt x="1658494" y="1944001"/>
                    <a:pt x="1670279" y="1943588"/>
                    <a:pt x="1682063" y="1942822"/>
                  </a:cubicBezTo>
                  <a:cubicBezTo>
                    <a:pt x="1705573" y="1941054"/>
                    <a:pt x="1728964" y="1938226"/>
                    <a:pt x="1751943" y="1933689"/>
                  </a:cubicBezTo>
                  <a:cubicBezTo>
                    <a:pt x="1797962" y="1924792"/>
                    <a:pt x="1842565" y="1910003"/>
                    <a:pt x="1884753" y="1889969"/>
                  </a:cubicBezTo>
                  <a:cubicBezTo>
                    <a:pt x="1927058" y="1870054"/>
                    <a:pt x="1966830" y="1844541"/>
                    <a:pt x="2004422" y="1815670"/>
                  </a:cubicBezTo>
                  <a:cubicBezTo>
                    <a:pt x="2042072" y="1786857"/>
                    <a:pt x="2077366" y="1754156"/>
                    <a:pt x="2111246" y="1719451"/>
                  </a:cubicBezTo>
                  <a:cubicBezTo>
                    <a:pt x="2145185" y="1684747"/>
                    <a:pt x="2177474" y="1647685"/>
                    <a:pt x="2209586" y="1609799"/>
                  </a:cubicBezTo>
                  <a:cubicBezTo>
                    <a:pt x="2225613" y="1590826"/>
                    <a:pt x="2241404" y="1571441"/>
                    <a:pt x="2257254" y="1551938"/>
                  </a:cubicBezTo>
                  <a:lnTo>
                    <a:pt x="2305039" y="1493076"/>
                  </a:lnTo>
                  <a:cubicBezTo>
                    <a:pt x="2337152" y="1453657"/>
                    <a:pt x="2369264" y="1413413"/>
                    <a:pt x="2403732" y="1374408"/>
                  </a:cubicBezTo>
                  <a:cubicBezTo>
                    <a:pt x="2420996" y="1354964"/>
                    <a:pt x="2438672" y="1335696"/>
                    <a:pt x="2456880" y="1316665"/>
                  </a:cubicBezTo>
                  <a:lnTo>
                    <a:pt x="2484514" y="1288324"/>
                  </a:lnTo>
                  <a:cubicBezTo>
                    <a:pt x="2493823" y="1278896"/>
                    <a:pt x="2504076" y="1268997"/>
                    <a:pt x="2514151" y="1259570"/>
                  </a:cubicBezTo>
                  <a:cubicBezTo>
                    <a:pt x="2554571" y="1221506"/>
                    <a:pt x="2598998" y="1187096"/>
                    <a:pt x="2645428" y="1156929"/>
                  </a:cubicBezTo>
                  <a:cubicBezTo>
                    <a:pt x="2691799" y="1126702"/>
                    <a:pt x="2740468" y="1101484"/>
                    <a:pt x="2786722" y="1078740"/>
                  </a:cubicBezTo>
                  <a:cubicBezTo>
                    <a:pt x="2809819" y="1067427"/>
                    <a:pt x="2832327" y="1056468"/>
                    <a:pt x="2853479" y="1045332"/>
                  </a:cubicBezTo>
                  <a:cubicBezTo>
                    <a:pt x="2874692" y="1034254"/>
                    <a:pt x="2894666" y="1023059"/>
                    <a:pt x="2912813" y="1010745"/>
                  </a:cubicBezTo>
                  <a:cubicBezTo>
                    <a:pt x="2949344" y="986351"/>
                    <a:pt x="2978923" y="957362"/>
                    <a:pt x="3003140" y="921597"/>
                  </a:cubicBezTo>
                  <a:cubicBezTo>
                    <a:pt x="3027180" y="885831"/>
                    <a:pt x="3046152" y="844115"/>
                    <a:pt x="3060352" y="799394"/>
                  </a:cubicBezTo>
                  <a:cubicBezTo>
                    <a:pt x="3074435" y="754672"/>
                    <a:pt x="3083450" y="706475"/>
                    <a:pt x="3088517" y="658748"/>
                  </a:cubicBezTo>
                  <a:cubicBezTo>
                    <a:pt x="3093407" y="610845"/>
                    <a:pt x="3094468" y="562883"/>
                    <a:pt x="3093467" y="515334"/>
                  </a:cubicBezTo>
                  <a:cubicBezTo>
                    <a:pt x="3091993" y="467725"/>
                    <a:pt x="3088812" y="420647"/>
                    <a:pt x="3084275" y="373804"/>
                  </a:cubicBezTo>
                  <a:cubicBezTo>
                    <a:pt x="3079738" y="326962"/>
                    <a:pt x="3072844" y="280473"/>
                    <a:pt x="3063181" y="234514"/>
                  </a:cubicBezTo>
                  <a:cubicBezTo>
                    <a:pt x="3053635" y="188496"/>
                    <a:pt x="3042264" y="143009"/>
                    <a:pt x="3030185" y="97699"/>
                  </a:cubicBezTo>
                  <a:lnTo>
                    <a:pt x="3001344" y="0"/>
                  </a:lnTo>
                  <a:lnTo>
                    <a:pt x="3270626" y="0"/>
                  </a:lnTo>
                  <a:lnTo>
                    <a:pt x="3279069" y="33769"/>
                  </a:lnTo>
                  <a:cubicBezTo>
                    <a:pt x="3304287" y="142420"/>
                    <a:pt x="3313243" y="255078"/>
                    <a:pt x="3310415" y="366793"/>
                  </a:cubicBezTo>
                  <a:cubicBezTo>
                    <a:pt x="3308942" y="422650"/>
                    <a:pt x="3303109" y="478448"/>
                    <a:pt x="3292916" y="533246"/>
                  </a:cubicBezTo>
                  <a:cubicBezTo>
                    <a:pt x="3282663" y="588042"/>
                    <a:pt x="3268463" y="641838"/>
                    <a:pt x="3252142" y="694396"/>
                  </a:cubicBezTo>
                  <a:cubicBezTo>
                    <a:pt x="3235880" y="747071"/>
                    <a:pt x="3218439" y="798392"/>
                    <a:pt x="3197816" y="850184"/>
                  </a:cubicBezTo>
                  <a:cubicBezTo>
                    <a:pt x="3187505" y="876050"/>
                    <a:pt x="3176310" y="901975"/>
                    <a:pt x="3163642" y="927606"/>
                  </a:cubicBezTo>
                  <a:cubicBezTo>
                    <a:pt x="3150738" y="953179"/>
                    <a:pt x="3136479" y="978633"/>
                    <a:pt x="3119686" y="1003026"/>
                  </a:cubicBezTo>
                  <a:cubicBezTo>
                    <a:pt x="3103130" y="1027537"/>
                    <a:pt x="3084216" y="1051047"/>
                    <a:pt x="3063416" y="1072612"/>
                  </a:cubicBezTo>
                  <a:cubicBezTo>
                    <a:pt x="3052988" y="1083336"/>
                    <a:pt x="3042146" y="1093706"/>
                    <a:pt x="3031010" y="1103546"/>
                  </a:cubicBezTo>
                  <a:cubicBezTo>
                    <a:pt x="3019873" y="1113327"/>
                    <a:pt x="3008384" y="1122460"/>
                    <a:pt x="2996836" y="1131239"/>
                  </a:cubicBezTo>
                  <a:cubicBezTo>
                    <a:pt x="2950406" y="1166238"/>
                    <a:pt x="2903386" y="1192458"/>
                    <a:pt x="2860550" y="1218442"/>
                  </a:cubicBezTo>
                  <a:cubicBezTo>
                    <a:pt x="2817479" y="1244132"/>
                    <a:pt x="2777766" y="1269645"/>
                    <a:pt x="2740763" y="1297810"/>
                  </a:cubicBezTo>
                  <a:cubicBezTo>
                    <a:pt x="2722144" y="1311774"/>
                    <a:pt x="2704350" y="1326505"/>
                    <a:pt x="2687085" y="1341824"/>
                  </a:cubicBezTo>
                  <a:cubicBezTo>
                    <a:pt x="2669704" y="1357026"/>
                    <a:pt x="2652970" y="1373052"/>
                    <a:pt x="2636648" y="1389610"/>
                  </a:cubicBezTo>
                  <a:cubicBezTo>
                    <a:pt x="2628400" y="1397976"/>
                    <a:pt x="2620681" y="1406166"/>
                    <a:pt x="2612314" y="1415122"/>
                  </a:cubicBezTo>
                  <a:lnTo>
                    <a:pt x="2587273" y="1442285"/>
                  </a:lnTo>
                  <a:lnTo>
                    <a:pt x="2537072" y="1497553"/>
                  </a:lnTo>
                  <a:cubicBezTo>
                    <a:pt x="2503310" y="1534556"/>
                    <a:pt x="2468487" y="1571441"/>
                    <a:pt x="2433252" y="1608797"/>
                  </a:cubicBezTo>
                  <a:cubicBezTo>
                    <a:pt x="2415635" y="1627475"/>
                    <a:pt x="2397663" y="1646035"/>
                    <a:pt x="2379575" y="1664655"/>
                  </a:cubicBezTo>
                  <a:cubicBezTo>
                    <a:pt x="2361368" y="1683156"/>
                    <a:pt x="2342867" y="1701598"/>
                    <a:pt x="2324070" y="1719923"/>
                  </a:cubicBezTo>
                  <a:cubicBezTo>
                    <a:pt x="2286538" y="1756631"/>
                    <a:pt x="2247120" y="1792278"/>
                    <a:pt x="2205638" y="1826217"/>
                  </a:cubicBezTo>
                  <a:cubicBezTo>
                    <a:pt x="2164217" y="1860156"/>
                    <a:pt x="2120321" y="1892091"/>
                    <a:pt x="2073891" y="1920550"/>
                  </a:cubicBezTo>
                  <a:cubicBezTo>
                    <a:pt x="2027460" y="1948950"/>
                    <a:pt x="1978261" y="1973697"/>
                    <a:pt x="1926940" y="1993141"/>
                  </a:cubicBezTo>
                  <a:cubicBezTo>
                    <a:pt x="1875620" y="2012526"/>
                    <a:pt x="1822296" y="2026550"/>
                    <a:pt x="1768383" y="2034563"/>
                  </a:cubicBezTo>
                  <a:cubicBezTo>
                    <a:pt x="1741397" y="2038452"/>
                    <a:pt x="1714352" y="2041221"/>
                    <a:pt x="1687248" y="2042223"/>
                  </a:cubicBezTo>
                  <a:lnTo>
                    <a:pt x="1666979" y="2042871"/>
                  </a:lnTo>
                  <a:lnTo>
                    <a:pt x="1646710" y="2042989"/>
                  </a:lnTo>
                  <a:lnTo>
                    <a:pt x="1607351" y="2042105"/>
                  </a:lnTo>
                  <a:cubicBezTo>
                    <a:pt x="1397767" y="2035093"/>
                    <a:pt x="1189303" y="1988899"/>
                    <a:pt x="995040" y="1904229"/>
                  </a:cubicBezTo>
                  <a:cubicBezTo>
                    <a:pt x="946547" y="1882958"/>
                    <a:pt x="898880" y="1859390"/>
                    <a:pt x="852685" y="1833229"/>
                  </a:cubicBezTo>
                  <a:cubicBezTo>
                    <a:pt x="806314" y="1807185"/>
                    <a:pt x="761357" y="1778608"/>
                    <a:pt x="717873" y="1747733"/>
                  </a:cubicBezTo>
                  <a:cubicBezTo>
                    <a:pt x="631023" y="1685925"/>
                    <a:pt x="549947" y="1615573"/>
                    <a:pt x="475235" y="1538622"/>
                  </a:cubicBezTo>
                  <a:cubicBezTo>
                    <a:pt x="400582" y="1461906"/>
                    <a:pt x="331997" y="1376823"/>
                    <a:pt x="272781" y="1285967"/>
                  </a:cubicBezTo>
                  <a:cubicBezTo>
                    <a:pt x="213506" y="1194933"/>
                    <a:pt x="163011" y="1097713"/>
                    <a:pt x="121942" y="996250"/>
                  </a:cubicBezTo>
                  <a:cubicBezTo>
                    <a:pt x="80815" y="894787"/>
                    <a:pt x="49822" y="788906"/>
                    <a:pt x="28846" y="680844"/>
                  </a:cubicBezTo>
                  <a:cubicBezTo>
                    <a:pt x="18240" y="626813"/>
                    <a:pt x="10816" y="572134"/>
                    <a:pt x="5808" y="517278"/>
                  </a:cubicBezTo>
                  <a:cubicBezTo>
                    <a:pt x="1448" y="462363"/>
                    <a:pt x="-909" y="407213"/>
                    <a:pt x="328" y="352062"/>
                  </a:cubicBezTo>
                  <a:cubicBezTo>
                    <a:pt x="1271" y="296971"/>
                    <a:pt x="5160" y="241938"/>
                    <a:pt x="11818" y="187259"/>
                  </a:cubicBezTo>
                  <a:cubicBezTo>
                    <a:pt x="18358" y="132580"/>
                    <a:pt x="27668" y="78314"/>
                    <a:pt x="39452" y="246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99" name="Freeform: Shape 3098">
              <a:extLst>
                <a:ext uri="{FF2B5EF4-FFF2-40B4-BE49-F238E27FC236}">
                  <a16:creationId xmlns:a16="http://schemas.microsoft.com/office/drawing/2014/main" id="{2766A508-898F-4E92-A84C-29725A9BA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007" y="-6667"/>
              <a:ext cx="3332468" cy="2068737"/>
            </a:xfrm>
            <a:custGeom>
              <a:avLst/>
              <a:gdLst>
                <a:gd name="connsiteX0" fmla="*/ 45752 w 3332468"/>
                <a:gd name="connsiteY0" fmla="*/ 0 h 2068737"/>
                <a:gd name="connsiteX1" fmla="*/ 349119 w 3332468"/>
                <a:gd name="connsiteY1" fmla="*/ 0 h 2068737"/>
                <a:gd name="connsiteX2" fmla="*/ 321564 w 3332468"/>
                <a:gd name="connsiteY2" fmla="*/ 110102 h 2068737"/>
                <a:gd name="connsiteX3" fmla="*/ 294607 w 3332468"/>
                <a:gd name="connsiteY3" fmla="*/ 387121 h 2068737"/>
                <a:gd name="connsiteX4" fmla="*/ 383755 w 3332468"/>
                <a:gd name="connsiteY4" fmla="*/ 882532 h 2068737"/>
                <a:gd name="connsiteX5" fmla="*/ 628751 w 3332468"/>
                <a:gd name="connsiteY5" fmla="*/ 1298340 h 2068737"/>
                <a:gd name="connsiteX6" fmla="*/ 1081562 w 3332468"/>
                <a:gd name="connsiteY6" fmla="*/ 1646035 h 2068737"/>
                <a:gd name="connsiteX7" fmla="*/ 1652333 w 3332468"/>
                <a:gd name="connsiteY7" fmla="*/ 1774130 h 2068737"/>
                <a:gd name="connsiteX8" fmla="*/ 1949650 w 3332468"/>
                <a:gd name="connsiteY8" fmla="*/ 1675378 h 2068737"/>
                <a:gd name="connsiteX9" fmla="*/ 2261639 w 3332468"/>
                <a:gd name="connsiteY9" fmla="*/ 1374172 h 2068737"/>
                <a:gd name="connsiteX10" fmla="*/ 2424204 w 3332468"/>
                <a:gd name="connsiteY10" fmla="*/ 1200354 h 2068737"/>
                <a:gd name="connsiteX11" fmla="*/ 2803775 w 3332468"/>
                <a:gd name="connsiteY11" fmla="*/ 927017 h 2068737"/>
                <a:gd name="connsiteX12" fmla="*/ 2926214 w 3332468"/>
                <a:gd name="connsiteY12" fmla="*/ 848887 h 2068737"/>
                <a:gd name="connsiteX13" fmla="*/ 2999689 w 3332468"/>
                <a:gd name="connsiteY13" fmla="*/ 690153 h 2068737"/>
                <a:gd name="connsiteX14" fmla="*/ 3003931 w 3332468"/>
                <a:gd name="connsiteY14" fmla="*/ 138649 h 2068737"/>
                <a:gd name="connsiteX15" fmla="*/ 2962530 w 3332468"/>
                <a:gd name="connsiteY15" fmla="*/ 4325 h 2068737"/>
                <a:gd name="connsiteX16" fmla="*/ 2960673 w 3332468"/>
                <a:gd name="connsiteY16" fmla="*/ 0 h 2068737"/>
                <a:gd name="connsiteX17" fmla="*/ 3270378 w 3332468"/>
                <a:gd name="connsiteY17" fmla="*/ 0 h 2068737"/>
                <a:gd name="connsiteX18" fmla="*/ 3276702 w 3332468"/>
                <a:gd name="connsiteY18" fmla="*/ 18152 h 2068737"/>
                <a:gd name="connsiteX19" fmla="*/ 3283396 w 3332468"/>
                <a:gd name="connsiteY19" fmla="*/ 769521 h 2068737"/>
                <a:gd name="connsiteX20" fmla="*/ 2634317 w 3332468"/>
                <a:gd name="connsiteY20" fmla="*/ 1406873 h 2068737"/>
                <a:gd name="connsiteX21" fmla="*/ 1652274 w 3332468"/>
                <a:gd name="connsiteY21" fmla="*/ 2068737 h 2068737"/>
                <a:gd name="connsiteX22" fmla="*/ 404614 w 3332468"/>
                <a:gd name="connsiteY22" fmla="*/ 1489599 h 2068737"/>
                <a:gd name="connsiteX23" fmla="*/ 0 w 3332468"/>
                <a:gd name="connsiteY23" fmla="*/ 387121 h 2068737"/>
                <a:gd name="connsiteX24" fmla="*/ 33569 w 3332468"/>
                <a:gd name="connsiteY24" fmla="*/ 48220 h 206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32468" h="2068737">
                  <a:moveTo>
                    <a:pt x="45752" y="0"/>
                  </a:moveTo>
                  <a:lnTo>
                    <a:pt x="349119" y="0"/>
                  </a:lnTo>
                  <a:lnTo>
                    <a:pt x="321564" y="110102"/>
                  </a:lnTo>
                  <a:cubicBezTo>
                    <a:pt x="303637" y="200561"/>
                    <a:pt x="294607" y="293111"/>
                    <a:pt x="294607" y="387121"/>
                  </a:cubicBezTo>
                  <a:cubicBezTo>
                    <a:pt x="294607" y="557993"/>
                    <a:pt x="324598" y="724681"/>
                    <a:pt x="383755" y="882532"/>
                  </a:cubicBezTo>
                  <a:cubicBezTo>
                    <a:pt x="440791" y="1034843"/>
                    <a:pt x="523222" y="1174782"/>
                    <a:pt x="628751" y="1298340"/>
                  </a:cubicBezTo>
                  <a:cubicBezTo>
                    <a:pt x="753546" y="1444524"/>
                    <a:pt x="910159" y="1564724"/>
                    <a:pt x="1081562" y="1646035"/>
                  </a:cubicBezTo>
                  <a:cubicBezTo>
                    <a:pt x="1260801" y="1731059"/>
                    <a:pt x="1452825" y="1774130"/>
                    <a:pt x="1652333" y="1774130"/>
                  </a:cubicBezTo>
                  <a:cubicBezTo>
                    <a:pt x="1760984" y="1774130"/>
                    <a:pt x="1852666" y="1743668"/>
                    <a:pt x="1949650" y="1675378"/>
                  </a:cubicBezTo>
                  <a:cubicBezTo>
                    <a:pt x="2054177" y="1601785"/>
                    <a:pt x="2154933" y="1491190"/>
                    <a:pt x="2261639" y="1374172"/>
                  </a:cubicBezTo>
                  <a:cubicBezTo>
                    <a:pt x="2313431" y="1317372"/>
                    <a:pt x="2366932" y="1258627"/>
                    <a:pt x="2424204" y="1200354"/>
                  </a:cubicBezTo>
                  <a:cubicBezTo>
                    <a:pt x="2569739" y="1052225"/>
                    <a:pt x="2705023" y="979870"/>
                    <a:pt x="2803775" y="927017"/>
                  </a:cubicBezTo>
                  <a:cubicBezTo>
                    <a:pt x="2866350" y="893491"/>
                    <a:pt x="2902940" y="873340"/>
                    <a:pt x="2926214" y="848887"/>
                  </a:cubicBezTo>
                  <a:cubicBezTo>
                    <a:pt x="2953553" y="820193"/>
                    <a:pt x="2978301" y="766751"/>
                    <a:pt x="2999689" y="690153"/>
                  </a:cubicBezTo>
                  <a:cubicBezTo>
                    <a:pt x="3049183" y="512977"/>
                    <a:pt x="3050597" y="327433"/>
                    <a:pt x="3003931" y="138649"/>
                  </a:cubicBezTo>
                  <a:cubicBezTo>
                    <a:pt x="2992854" y="93869"/>
                    <a:pt x="2979004" y="48993"/>
                    <a:pt x="2962530" y="4325"/>
                  </a:cubicBezTo>
                  <a:lnTo>
                    <a:pt x="2960673" y="0"/>
                  </a:lnTo>
                  <a:lnTo>
                    <a:pt x="3270378" y="0"/>
                  </a:lnTo>
                  <a:lnTo>
                    <a:pt x="3276702" y="18152"/>
                  </a:lnTo>
                  <a:cubicBezTo>
                    <a:pt x="3345009" y="259305"/>
                    <a:pt x="3354411" y="515378"/>
                    <a:pt x="3283396" y="769521"/>
                  </a:cubicBezTo>
                  <a:cubicBezTo>
                    <a:pt x="3158600" y="1216145"/>
                    <a:pt x="2933285" y="1102544"/>
                    <a:pt x="2634317" y="1406873"/>
                  </a:cubicBezTo>
                  <a:cubicBezTo>
                    <a:pt x="2335291" y="1711202"/>
                    <a:pt x="2108562" y="2068737"/>
                    <a:pt x="1652274" y="2068737"/>
                  </a:cubicBezTo>
                  <a:cubicBezTo>
                    <a:pt x="1154153" y="2068737"/>
                    <a:pt x="707528" y="1844424"/>
                    <a:pt x="404614" y="1489599"/>
                  </a:cubicBezTo>
                  <a:cubicBezTo>
                    <a:pt x="152607" y="1194402"/>
                    <a:pt x="0" y="808880"/>
                    <a:pt x="0" y="387121"/>
                  </a:cubicBezTo>
                  <a:cubicBezTo>
                    <a:pt x="0" y="271031"/>
                    <a:pt x="11559" y="157688"/>
                    <a:pt x="33569" y="482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00" name="Freeform: Shape 3099">
              <a:extLst>
                <a:ext uri="{FF2B5EF4-FFF2-40B4-BE49-F238E27FC236}">
                  <a16:creationId xmlns:a16="http://schemas.microsoft.com/office/drawing/2014/main" id="{5DE9020C-BC03-4386-90DE-39B7B9325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007" y="-6667"/>
              <a:ext cx="3332468" cy="2068737"/>
            </a:xfrm>
            <a:custGeom>
              <a:avLst/>
              <a:gdLst>
                <a:gd name="connsiteX0" fmla="*/ 45752 w 3332468"/>
                <a:gd name="connsiteY0" fmla="*/ 0 h 2068737"/>
                <a:gd name="connsiteX1" fmla="*/ 409834 w 3332468"/>
                <a:gd name="connsiteY1" fmla="*/ 0 h 2068737"/>
                <a:gd name="connsiteX2" fmla="*/ 379402 w 3332468"/>
                <a:gd name="connsiteY2" fmla="*/ 121658 h 2068737"/>
                <a:gd name="connsiteX3" fmla="*/ 353587 w 3332468"/>
                <a:gd name="connsiteY3" fmla="*/ 387121 h 2068737"/>
                <a:gd name="connsiteX4" fmla="*/ 438906 w 3332468"/>
                <a:gd name="connsiteY4" fmla="*/ 861850 h 2068737"/>
                <a:gd name="connsiteX5" fmla="*/ 673531 w 3332468"/>
                <a:gd name="connsiteY5" fmla="*/ 1260041 h 2068737"/>
                <a:gd name="connsiteX6" fmla="*/ 1106780 w 3332468"/>
                <a:gd name="connsiteY6" fmla="*/ 1592770 h 2068737"/>
                <a:gd name="connsiteX7" fmla="*/ 1652333 w 3332468"/>
                <a:gd name="connsiteY7" fmla="*/ 1715209 h 2068737"/>
                <a:gd name="connsiteX8" fmla="*/ 2218096 w 3332468"/>
                <a:gd name="connsiteY8" fmla="*/ 1334518 h 2068737"/>
                <a:gd name="connsiteX9" fmla="*/ 2382193 w 3332468"/>
                <a:gd name="connsiteY9" fmla="*/ 1159109 h 2068737"/>
                <a:gd name="connsiteX10" fmla="*/ 2775964 w 3332468"/>
                <a:gd name="connsiteY10" fmla="*/ 875108 h 2068737"/>
                <a:gd name="connsiteX11" fmla="*/ 2883555 w 3332468"/>
                <a:gd name="connsiteY11" fmla="*/ 808291 h 2068737"/>
                <a:gd name="connsiteX12" fmla="*/ 2942948 w 3332468"/>
                <a:gd name="connsiteY12" fmla="*/ 674362 h 2068737"/>
                <a:gd name="connsiteX13" fmla="*/ 2946777 w 3332468"/>
                <a:gd name="connsiteY13" fmla="*/ 152849 h 2068737"/>
                <a:gd name="connsiteX14" fmla="*/ 2907094 w 3332468"/>
                <a:gd name="connsiteY14" fmla="*/ 24238 h 2068737"/>
                <a:gd name="connsiteX15" fmla="*/ 2896673 w 3332468"/>
                <a:gd name="connsiteY15" fmla="*/ 0 h 2068737"/>
                <a:gd name="connsiteX16" fmla="*/ 3270378 w 3332468"/>
                <a:gd name="connsiteY16" fmla="*/ 0 h 2068737"/>
                <a:gd name="connsiteX17" fmla="*/ 3276702 w 3332468"/>
                <a:gd name="connsiteY17" fmla="*/ 18152 h 2068737"/>
                <a:gd name="connsiteX18" fmla="*/ 3283396 w 3332468"/>
                <a:gd name="connsiteY18" fmla="*/ 769521 h 2068737"/>
                <a:gd name="connsiteX19" fmla="*/ 2634317 w 3332468"/>
                <a:gd name="connsiteY19" fmla="*/ 1406873 h 2068737"/>
                <a:gd name="connsiteX20" fmla="*/ 1652274 w 3332468"/>
                <a:gd name="connsiteY20" fmla="*/ 2068737 h 2068737"/>
                <a:gd name="connsiteX21" fmla="*/ 404614 w 3332468"/>
                <a:gd name="connsiteY21" fmla="*/ 1489599 h 2068737"/>
                <a:gd name="connsiteX22" fmla="*/ 0 w 3332468"/>
                <a:gd name="connsiteY22" fmla="*/ 387121 h 2068737"/>
                <a:gd name="connsiteX23" fmla="*/ 33569 w 3332468"/>
                <a:gd name="connsiteY23" fmla="*/ 48220 h 206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2468" h="2068737">
                  <a:moveTo>
                    <a:pt x="45752" y="0"/>
                  </a:moveTo>
                  <a:lnTo>
                    <a:pt x="409834" y="0"/>
                  </a:lnTo>
                  <a:lnTo>
                    <a:pt x="379402" y="121658"/>
                  </a:lnTo>
                  <a:cubicBezTo>
                    <a:pt x="362234" y="208339"/>
                    <a:pt x="353587" y="297030"/>
                    <a:pt x="353587" y="387121"/>
                  </a:cubicBezTo>
                  <a:cubicBezTo>
                    <a:pt x="353587" y="550922"/>
                    <a:pt x="382282" y="710599"/>
                    <a:pt x="438906" y="861850"/>
                  </a:cubicBezTo>
                  <a:cubicBezTo>
                    <a:pt x="493526" y="1007739"/>
                    <a:pt x="572481" y="1141668"/>
                    <a:pt x="673531" y="1260041"/>
                  </a:cubicBezTo>
                  <a:cubicBezTo>
                    <a:pt x="792964" y="1399980"/>
                    <a:pt x="942802" y="1514994"/>
                    <a:pt x="1106780" y="1592770"/>
                  </a:cubicBezTo>
                  <a:cubicBezTo>
                    <a:pt x="1278064" y="1674023"/>
                    <a:pt x="1461605" y="1715209"/>
                    <a:pt x="1652333" y="1715209"/>
                  </a:cubicBezTo>
                  <a:cubicBezTo>
                    <a:pt x="1861327" y="1715209"/>
                    <a:pt x="1990071" y="1584698"/>
                    <a:pt x="2218096" y="1334518"/>
                  </a:cubicBezTo>
                  <a:cubicBezTo>
                    <a:pt x="2270242" y="1277305"/>
                    <a:pt x="2324155" y="1218148"/>
                    <a:pt x="2382193" y="1159109"/>
                  </a:cubicBezTo>
                  <a:cubicBezTo>
                    <a:pt x="2533974" y="1004617"/>
                    <a:pt x="2673853" y="929728"/>
                    <a:pt x="2775964" y="875108"/>
                  </a:cubicBezTo>
                  <a:cubicBezTo>
                    <a:pt x="2826048" y="848240"/>
                    <a:pt x="2865643" y="827087"/>
                    <a:pt x="2883555" y="808291"/>
                  </a:cubicBezTo>
                  <a:cubicBezTo>
                    <a:pt x="2903588" y="787256"/>
                    <a:pt x="2924682" y="739706"/>
                    <a:pt x="2942948" y="674362"/>
                  </a:cubicBezTo>
                  <a:cubicBezTo>
                    <a:pt x="2989731" y="507085"/>
                    <a:pt x="2990969" y="331616"/>
                    <a:pt x="2946777" y="152849"/>
                  </a:cubicBezTo>
                  <a:cubicBezTo>
                    <a:pt x="2936171" y="109999"/>
                    <a:pt x="2922896" y="67030"/>
                    <a:pt x="2907094" y="24238"/>
                  </a:cubicBezTo>
                  <a:lnTo>
                    <a:pt x="2896673" y="0"/>
                  </a:lnTo>
                  <a:lnTo>
                    <a:pt x="3270378" y="0"/>
                  </a:lnTo>
                  <a:lnTo>
                    <a:pt x="3276702" y="18152"/>
                  </a:lnTo>
                  <a:cubicBezTo>
                    <a:pt x="3345009" y="259305"/>
                    <a:pt x="3354411" y="515378"/>
                    <a:pt x="3283396" y="769521"/>
                  </a:cubicBezTo>
                  <a:cubicBezTo>
                    <a:pt x="3158600" y="1216145"/>
                    <a:pt x="2933285" y="1102544"/>
                    <a:pt x="2634317" y="1406873"/>
                  </a:cubicBezTo>
                  <a:cubicBezTo>
                    <a:pt x="2335291" y="1711202"/>
                    <a:pt x="2108562" y="2068737"/>
                    <a:pt x="1652274" y="2068737"/>
                  </a:cubicBezTo>
                  <a:cubicBezTo>
                    <a:pt x="1154153" y="2068737"/>
                    <a:pt x="707528" y="1844424"/>
                    <a:pt x="404614" y="1489599"/>
                  </a:cubicBezTo>
                  <a:cubicBezTo>
                    <a:pt x="152607" y="1194402"/>
                    <a:pt x="0" y="808880"/>
                    <a:pt x="0" y="387121"/>
                  </a:cubicBezTo>
                  <a:cubicBezTo>
                    <a:pt x="0" y="271031"/>
                    <a:pt x="11559" y="157688"/>
                    <a:pt x="33569" y="4822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01" name="Freeform: Shape 3100">
              <a:extLst>
                <a:ext uri="{FF2B5EF4-FFF2-40B4-BE49-F238E27FC236}">
                  <a16:creationId xmlns:a16="http://schemas.microsoft.com/office/drawing/2014/main" id="{07E97BE4-0B75-4DB2-9C31-E2427B275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49472" y="-6668"/>
              <a:ext cx="3411549" cy="2092896"/>
            </a:xfrm>
            <a:custGeom>
              <a:avLst/>
              <a:gdLst>
                <a:gd name="connsiteX0" fmla="*/ 45799 w 3411549"/>
                <a:gd name="connsiteY0" fmla="*/ 0 h 2092896"/>
                <a:gd name="connsiteX1" fmla="*/ 183781 w 3411549"/>
                <a:gd name="connsiteY1" fmla="*/ 0 h 2092896"/>
                <a:gd name="connsiteX2" fmla="*/ 175940 w 3411549"/>
                <a:gd name="connsiteY2" fmla="*/ 32415 h 2092896"/>
                <a:gd name="connsiteX3" fmla="*/ 146891 w 3411549"/>
                <a:gd name="connsiteY3" fmla="*/ 332737 h 2092896"/>
                <a:gd name="connsiteX4" fmla="*/ 171933 w 3411549"/>
                <a:gd name="connsiteY4" fmla="*/ 633060 h 2092896"/>
                <a:gd name="connsiteX5" fmla="*/ 252066 w 3411549"/>
                <a:gd name="connsiteY5" fmla="*/ 923777 h 2092896"/>
                <a:gd name="connsiteX6" fmla="*/ 569475 w 3411549"/>
                <a:gd name="connsiteY6" fmla="*/ 1438044 h 2092896"/>
                <a:gd name="connsiteX7" fmla="*/ 1061999 w 3411549"/>
                <a:gd name="connsiteY7" fmla="*/ 1800469 h 2092896"/>
                <a:gd name="connsiteX8" fmla="*/ 1097058 w 3411549"/>
                <a:gd name="connsiteY8" fmla="*/ 1816908 h 2092896"/>
                <a:gd name="connsiteX9" fmla="*/ 1114616 w 3411549"/>
                <a:gd name="connsiteY9" fmla="*/ 1825157 h 2092896"/>
                <a:gd name="connsiteX10" fmla="*/ 1132588 w 3411549"/>
                <a:gd name="connsiteY10" fmla="*/ 1832464 h 2092896"/>
                <a:gd name="connsiteX11" fmla="*/ 1168529 w 3411549"/>
                <a:gd name="connsiteY11" fmla="*/ 1847135 h 2092896"/>
                <a:gd name="connsiteX12" fmla="*/ 1204766 w 3411549"/>
                <a:gd name="connsiteY12" fmla="*/ 1861158 h 2092896"/>
                <a:gd name="connsiteX13" fmla="*/ 1278300 w 3411549"/>
                <a:gd name="connsiteY13" fmla="*/ 1886671 h 2092896"/>
                <a:gd name="connsiteX14" fmla="*/ 1353248 w 3411549"/>
                <a:gd name="connsiteY14" fmla="*/ 1908590 h 2092896"/>
                <a:gd name="connsiteX15" fmla="*/ 1662586 w 3411549"/>
                <a:gd name="connsiteY15" fmla="*/ 1958320 h 2092896"/>
                <a:gd name="connsiteX16" fmla="*/ 1701945 w 3411549"/>
                <a:gd name="connsiteY16" fmla="*/ 1960853 h 2092896"/>
                <a:gd name="connsiteX17" fmla="*/ 1740421 w 3411549"/>
                <a:gd name="connsiteY17" fmla="*/ 1961443 h 2092896"/>
                <a:gd name="connsiteX18" fmla="*/ 1778779 w 3411549"/>
                <a:gd name="connsiteY18" fmla="*/ 1960205 h 2092896"/>
                <a:gd name="connsiteX19" fmla="*/ 1817018 w 3411549"/>
                <a:gd name="connsiteY19" fmla="*/ 1957082 h 2092896"/>
                <a:gd name="connsiteX20" fmla="*/ 1855023 w 3411549"/>
                <a:gd name="connsiteY20" fmla="*/ 1952016 h 2092896"/>
                <a:gd name="connsiteX21" fmla="*/ 1892732 w 3411549"/>
                <a:gd name="connsiteY21" fmla="*/ 1944886 h 2092896"/>
                <a:gd name="connsiteX22" fmla="*/ 1929971 w 3411549"/>
                <a:gd name="connsiteY22" fmla="*/ 1935517 h 2092896"/>
                <a:gd name="connsiteX23" fmla="*/ 1966737 w 3411549"/>
                <a:gd name="connsiteY23" fmla="*/ 1924145 h 2092896"/>
                <a:gd name="connsiteX24" fmla="*/ 2107442 w 3411549"/>
                <a:gd name="connsiteY24" fmla="*/ 1859686 h 2092896"/>
                <a:gd name="connsiteX25" fmla="*/ 2236362 w 3411549"/>
                <a:gd name="connsiteY25" fmla="*/ 1770361 h 2092896"/>
                <a:gd name="connsiteX26" fmla="*/ 2354617 w 3411549"/>
                <a:gd name="connsiteY26" fmla="*/ 1664655 h 2092896"/>
                <a:gd name="connsiteX27" fmla="*/ 2411064 w 3411549"/>
                <a:gd name="connsiteY27" fmla="*/ 1608209 h 2092896"/>
                <a:gd name="connsiteX28" fmla="*/ 2466273 w 3411549"/>
                <a:gd name="connsiteY28" fmla="*/ 1550172 h 2092896"/>
                <a:gd name="connsiteX29" fmla="*/ 2575867 w 3411549"/>
                <a:gd name="connsiteY29" fmla="*/ 1432269 h 2092896"/>
                <a:gd name="connsiteX30" fmla="*/ 2631194 w 3411549"/>
                <a:gd name="connsiteY30" fmla="*/ 1373230 h 2092896"/>
                <a:gd name="connsiteX31" fmla="*/ 2688230 w 3411549"/>
                <a:gd name="connsiteY31" fmla="*/ 1314839 h 2092896"/>
                <a:gd name="connsiteX32" fmla="*/ 2955026 w 3411549"/>
                <a:gd name="connsiteY32" fmla="*/ 1120045 h 2092896"/>
                <a:gd name="connsiteX33" fmla="*/ 3089190 w 3411549"/>
                <a:gd name="connsiteY33" fmla="*/ 1037732 h 2092896"/>
                <a:gd name="connsiteX34" fmla="*/ 3190005 w 3411549"/>
                <a:gd name="connsiteY34" fmla="*/ 933677 h 2092896"/>
                <a:gd name="connsiteX35" fmla="*/ 3252638 w 3411549"/>
                <a:gd name="connsiteY35" fmla="*/ 801339 h 2092896"/>
                <a:gd name="connsiteX36" fmla="*/ 3289935 w 3411549"/>
                <a:gd name="connsiteY36" fmla="*/ 654330 h 2092896"/>
                <a:gd name="connsiteX37" fmla="*/ 3296358 w 3411549"/>
                <a:gd name="connsiteY37" fmla="*/ 616797 h 2092896"/>
                <a:gd name="connsiteX38" fmla="*/ 3301778 w 3411549"/>
                <a:gd name="connsiteY38" fmla="*/ 579206 h 2092896"/>
                <a:gd name="connsiteX39" fmla="*/ 3305844 w 3411549"/>
                <a:gd name="connsiteY39" fmla="*/ 541496 h 2092896"/>
                <a:gd name="connsiteX40" fmla="*/ 3308790 w 3411549"/>
                <a:gd name="connsiteY40" fmla="*/ 503727 h 2092896"/>
                <a:gd name="connsiteX41" fmla="*/ 3310441 w 3411549"/>
                <a:gd name="connsiteY41" fmla="*/ 352535 h 2092896"/>
                <a:gd name="connsiteX42" fmla="*/ 3308143 w 3411549"/>
                <a:gd name="connsiteY42" fmla="*/ 314825 h 2092896"/>
                <a:gd name="connsiteX43" fmla="*/ 3304666 w 3411549"/>
                <a:gd name="connsiteY43" fmla="*/ 277233 h 2092896"/>
                <a:gd name="connsiteX44" fmla="*/ 3300365 w 3411549"/>
                <a:gd name="connsiteY44" fmla="*/ 239700 h 2092896"/>
                <a:gd name="connsiteX45" fmla="*/ 3295061 w 3411549"/>
                <a:gd name="connsiteY45" fmla="*/ 202285 h 2092896"/>
                <a:gd name="connsiteX46" fmla="*/ 3264187 w 3411549"/>
                <a:gd name="connsiteY46" fmla="*/ 54216 h 2092896"/>
                <a:gd name="connsiteX47" fmla="*/ 3247112 w 3411549"/>
                <a:gd name="connsiteY47" fmla="*/ 0 h 2092896"/>
                <a:gd name="connsiteX48" fmla="*/ 3365750 w 3411549"/>
                <a:gd name="connsiteY48" fmla="*/ 0 h 2092896"/>
                <a:gd name="connsiteX49" fmla="*/ 3376895 w 3411549"/>
                <a:gd name="connsiteY49" fmla="*/ 43343 h 2092896"/>
                <a:gd name="connsiteX50" fmla="*/ 3411549 w 3411549"/>
                <a:gd name="connsiteY50" fmla="*/ 387122 h 2092896"/>
                <a:gd name="connsiteX51" fmla="*/ 1705775 w 3411549"/>
                <a:gd name="connsiteY51" fmla="*/ 2092896 h 2092896"/>
                <a:gd name="connsiteX52" fmla="*/ 0 w 3411549"/>
                <a:gd name="connsiteY52" fmla="*/ 387122 h 2092896"/>
                <a:gd name="connsiteX53" fmla="*/ 34655 w 3411549"/>
                <a:gd name="connsiteY53" fmla="*/ 43343 h 209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11549" h="2092896">
                  <a:moveTo>
                    <a:pt x="45799" y="0"/>
                  </a:moveTo>
                  <a:lnTo>
                    <a:pt x="183781" y="0"/>
                  </a:lnTo>
                  <a:lnTo>
                    <a:pt x="175940" y="32415"/>
                  </a:lnTo>
                  <a:cubicBezTo>
                    <a:pt x="157144" y="131462"/>
                    <a:pt x="147422" y="232041"/>
                    <a:pt x="146891" y="332737"/>
                  </a:cubicBezTo>
                  <a:cubicBezTo>
                    <a:pt x="146125" y="433434"/>
                    <a:pt x="154610" y="534013"/>
                    <a:pt x="171933" y="633060"/>
                  </a:cubicBezTo>
                  <a:cubicBezTo>
                    <a:pt x="189079" y="732166"/>
                    <a:pt x="216418" y="829503"/>
                    <a:pt x="252066" y="923777"/>
                  </a:cubicBezTo>
                  <a:cubicBezTo>
                    <a:pt x="323832" y="1112091"/>
                    <a:pt x="431010" y="1288266"/>
                    <a:pt x="569475" y="1438044"/>
                  </a:cubicBezTo>
                  <a:cubicBezTo>
                    <a:pt x="707941" y="1587822"/>
                    <a:pt x="876220" y="1710791"/>
                    <a:pt x="1061999" y="1800469"/>
                  </a:cubicBezTo>
                  <a:lnTo>
                    <a:pt x="1097058" y="1816908"/>
                  </a:lnTo>
                  <a:lnTo>
                    <a:pt x="1114616" y="1825157"/>
                  </a:lnTo>
                  <a:lnTo>
                    <a:pt x="1132588" y="1832464"/>
                  </a:lnTo>
                  <a:lnTo>
                    <a:pt x="1168529" y="1847135"/>
                  </a:lnTo>
                  <a:cubicBezTo>
                    <a:pt x="1180549" y="1851967"/>
                    <a:pt x="1192452" y="1857211"/>
                    <a:pt x="1204766" y="1861158"/>
                  </a:cubicBezTo>
                  <a:cubicBezTo>
                    <a:pt x="1229277" y="1869526"/>
                    <a:pt x="1253612" y="1878658"/>
                    <a:pt x="1278300" y="1886671"/>
                  </a:cubicBezTo>
                  <a:lnTo>
                    <a:pt x="1353248" y="1908590"/>
                  </a:lnTo>
                  <a:cubicBezTo>
                    <a:pt x="1454003" y="1934810"/>
                    <a:pt x="1557705" y="1951720"/>
                    <a:pt x="1662586" y="1958320"/>
                  </a:cubicBezTo>
                  <a:lnTo>
                    <a:pt x="1701945" y="1960853"/>
                  </a:lnTo>
                  <a:cubicBezTo>
                    <a:pt x="1714848" y="1961207"/>
                    <a:pt x="1727575" y="1961207"/>
                    <a:pt x="1740421" y="1961443"/>
                  </a:cubicBezTo>
                  <a:cubicBezTo>
                    <a:pt x="1753206" y="1961325"/>
                    <a:pt x="1765992" y="1960559"/>
                    <a:pt x="1778779" y="1960205"/>
                  </a:cubicBezTo>
                  <a:cubicBezTo>
                    <a:pt x="1791564" y="1959498"/>
                    <a:pt x="1804232" y="1958084"/>
                    <a:pt x="1817018" y="1957082"/>
                  </a:cubicBezTo>
                  <a:cubicBezTo>
                    <a:pt x="1829686" y="1955668"/>
                    <a:pt x="1842295" y="1953665"/>
                    <a:pt x="1855023" y="1952016"/>
                  </a:cubicBezTo>
                  <a:cubicBezTo>
                    <a:pt x="1867573" y="1949776"/>
                    <a:pt x="1880123" y="1947301"/>
                    <a:pt x="1892732" y="1944886"/>
                  </a:cubicBezTo>
                  <a:cubicBezTo>
                    <a:pt x="1905105" y="1941763"/>
                    <a:pt x="1917597" y="1938876"/>
                    <a:pt x="1929971" y="1935517"/>
                  </a:cubicBezTo>
                  <a:cubicBezTo>
                    <a:pt x="1942167" y="1931687"/>
                    <a:pt x="1954599" y="1928388"/>
                    <a:pt x="1966737" y="1924145"/>
                  </a:cubicBezTo>
                  <a:cubicBezTo>
                    <a:pt x="2015406" y="1907707"/>
                    <a:pt x="2062426" y="1885670"/>
                    <a:pt x="2107442" y="1859686"/>
                  </a:cubicBezTo>
                  <a:cubicBezTo>
                    <a:pt x="2152340" y="1833406"/>
                    <a:pt x="2195470" y="1803534"/>
                    <a:pt x="2236362" y="1770361"/>
                  </a:cubicBezTo>
                  <a:cubicBezTo>
                    <a:pt x="2277371" y="1737306"/>
                    <a:pt x="2316672" y="1701776"/>
                    <a:pt x="2354617" y="1664655"/>
                  </a:cubicBezTo>
                  <a:cubicBezTo>
                    <a:pt x="2373649" y="1646154"/>
                    <a:pt x="2392503" y="1627358"/>
                    <a:pt x="2411064" y="1608209"/>
                  </a:cubicBezTo>
                  <a:cubicBezTo>
                    <a:pt x="2429624" y="1589059"/>
                    <a:pt x="2447949" y="1569674"/>
                    <a:pt x="2466273" y="1550172"/>
                  </a:cubicBezTo>
                  <a:cubicBezTo>
                    <a:pt x="2502981" y="1511224"/>
                    <a:pt x="2539218" y="1471688"/>
                    <a:pt x="2575867" y="1432269"/>
                  </a:cubicBezTo>
                  <a:lnTo>
                    <a:pt x="2631194" y="1373230"/>
                  </a:lnTo>
                  <a:cubicBezTo>
                    <a:pt x="2649755" y="1353609"/>
                    <a:pt x="2668373" y="1334165"/>
                    <a:pt x="2688230" y="1314839"/>
                  </a:cubicBezTo>
                  <a:cubicBezTo>
                    <a:pt x="2766242" y="1237122"/>
                    <a:pt x="2859927" y="1173133"/>
                    <a:pt x="2955026" y="1120045"/>
                  </a:cubicBezTo>
                  <a:cubicBezTo>
                    <a:pt x="3002104" y="1092941"/>
                    <a:pt x="3048829" y="1067546"/>
                    <a:pt x="3089190" y="1037732"/>
                  </a:cubicBezTo>
                  <a:cubicBezTo>
                    <a:pt x="3129728" y="1008095"/>
                    <a:pt x="3163608" y="973920"/>
                    <a:pt x="3190005" y="933677"/>
                  </a:cubicBezTo>
                  <a:cubicBezTo>
                    <a:pt x="3216814" y="893846"/>
                    <a:pt x="3236670" y="848653"/>
                    <a:pt x="3252638" y="801339"/>
                  </a:cubicBezTo>
                  <a:cubicBezTo>
                    <a:pt x="3268606" y="754025"/>
                    <a:pt x="3280508" y="704237"/>
                    <a:pt x="3289935" y="654330"/>
                  </a:cubicBezTo>
                  <a:cubicBezTo>
                    <a:pt x="3292057" y="641780"/>
                    <a:pt x="3294590" y="629347"/>
                    <a:pt x="3296358" y="616797"/>
                  </a:cubicBezTo>
                  <a:lnTo>
                    <a:pt x="3301778" y="579206"/>
                  </a:lnTo>
                  <a:lnTo>
                    <a:pt x="3305844" y="541496"/>
                  </a:lnTo>
                  <a:cubicBezTo>
                    <a:pt x="3307376" y="528945"/>
                    <a:pt x="3307730" y="516278"/>
                    <a:pt x="3308790" y="503727"/>
                  </a:cubicBezTo>
                  <a:cubicBezTo>
                    <a:pt x="3312384" y="453350"/>
                    <a:pt x="3312443" y="402854"/>
                    <a:pt x="3310441" y="352535"/>
                  </a:cubicBezTo>
                  <a:lnTo>
                    <a:pt x="3308143" y="314825"/>
                  </a:lnTo>
                  <a:cubicBezTo>
                    <a:pt x="3307141" y="302275"/>
                    <a:pt x="3305785" y="289784"/>
                    <a:pt x="3304666" y="277233"/>
                  </a:cubicBezTo>
                  <a:cubicBezTo>
                    <a:pt x="3303665" y="264683"/>
                    <a:pt x="3301778" y="252192"/>
                    <a:pt x="3300365" y="239700"/>
                  </a:cubicBezTo>
                  <a:cubicBezTo>
                    <a:pt x="3299068" y="227150"/>
                    <a:pt x="3297006" y="214718"/>
                    <a:pt x="3295061" y="202285"/>
                  </a:cubicBezTo>
                  <a:cubicBezTo>
                    <a:pt x="3287167" y="152497"/>
                    <a:pt x="3276855" y="103121"/>
                    <a:pt x="3264187" y="54216"/>
                  </a:cubicBezTo>
                  <a:lnTo>
                    <a:pt x="3247112" y="0"/>
                  </a:lnTo>
                  <a:lnTo>
                    <a:pt x="3365750" y="0"/>
                  </a:lnTo>
                  <a:lnTo>
                    <a:pt x="3376895" y="43343"/>
                  </a:lnTo>
                  <a:cubicBezTo>
                    <a:pt x="3399616" y="154386"/>
                    <a:pt x="3411549" y="269360"/>
                    <a:pt x="3411549" y="387122"/>
                  </a:cubicBezTo>
                  <a:cubicBezTo>
                    <a:pt x="3411549" y="1329216"/>
                    <a:pt x="2647869" y="2092896"/>
                    <a:pt x="1705775" y="2092896"/>
                  </a:cubicBezTo>
                  <a:cubicBezTo>
                    <a:pt x="763680" y="2092896"/>
                    <a:pt x="0" y="1329216"/>
                    <a:pt x="0" y="387122"/>
                  </a:cubicBezTo>
                  <a:cubicBezTo>
                    <a:pt x="0" y="269360"/>
                    <a:pt x="11933" y="154386"/>
                    <a:pt x="34655" y="4334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074" name="Picture 2">
            <a:extLst>
              <a:ext uri="{FF2B5EF4-FFF2-40B4-BE49-F238E27FC236}">
                <a16:creationId xmlns:a16="http://schemas.microsoft.com/office/drawing/2014/main" id="{21440A95-2BC4-56C8-96B2-09DA938C95C3}"/>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l="14384" r="21721" b="1"/>
          <a:stretch/>
        </p:blipFill>
        <p:spPr bwMode="auto">
          <a:xfrm>
            <a:off x="8555386" y="2604387"/>
            <a:ext cx="3636614" cy="4263089"/>
          </a:xfrm>
          <a:custGeom>
            <a:avLst/>
            <a:gdLst/>
            <a:ahLst/>
            <a:cxnLst/>
            <a:rect l="l" t="t" r="r" b="b"/>
            <a:pathLst>
              <a:path w="3636614" h="4263089">
                <a:moveTo>
                  <a:pt x="2719458" y="0"/>
                </a:moveTo>
                <a:cubicBezTo>
                  <a:pt x="3001067" y="0"/>
                  <a:pt x="3272679" y="42805"/>
                  <a:pt x="3528142" y="122262"/>
                </a:cubicBezTo>
                <a:lnTo>
                  <a:pt x="3636614" y="161963"/>
                </a:lnTo>
                <a:lnTo>
                  <a:pt x="3636614" y="4263089"/>
                </a:lnTo>
                <a:lnTo>
                  <a:pt x="481756" y="4263089"/>
                </a:lnTo>
                <a:lnTo>
                  <a:pt x="464441" y="4239933"/>
                </a:lnTo>
                <a:cubicBezTo>
                  <a:pt x="171217" y="3805905"/>
                  <a:pt x="0" y="3282677"/>
                  <a:pt x="0" y="2719458"/>
                </a:cubicBezTo>
                <a:cubicBezTo>
                  <a:pt x="0" y="1217543"/>
                  <a:pt x="1217543" y="0"/>
                  <a:pt x="2719458"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grpSp>
        <p:nvGrpSpPr>
          <p:cNvPr id="3103" name="Group 3102">
            <a:extLst>
              <a:ext uri="{FF2B5EF4-FFF2-40B4-BE49-F238E27FC236}">
                <a16:creationId xmlns:a16="http://schemas.microsoft.com/office/drawing/2014/main" id="{2F427B20-2886-4492-B04D-D5690A3CC1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51559" y="2450892"/>
            <a:ext cx="3840137" cy="4413775"/>
            <a:chOff x="8485105" y="2604387"/>
            <a:chExt cx="3706591" cy="4260280"/>
          </a:xfrm>
          <a:solidFill>
            <a:schemeClr val="bg1">
              <a:alpha val="30000"/>
            </a:schemeClr>
          </a:solidFill>
        </p:grpSpPr>
        <p:sp useBgFill="1">
          <p:nvSpPr>
            <p:cNvPr id="3104" name="Freeform: Shape 3103">
              <a:extLst>
                <a:ext uri="{FF2B5EF4-FFF2-40B4-BE49-F238E27FC236}">
                  <a16:creationId xmlns:a16="http://schemas.microsoft.com/office/drawing/2014/main" id="{CF8CECFA-F15B-4A2B-A99D-ADD364148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85105" y="2604387"/>
              <a:ext cx="3706591" cy="4260280"/>
            </a:xfrm>
            <a:custGeom>
              <a:avLst/>
              <a:gdLst>
                <a:gd name="connsiteX0" fmla="*/ 2811039 w 3706591"/>
                <a:gd name="connsiteY0" fmla="*/ 0 h 4260280"/>
                <a:gd name="connsiteX1" fmla="*/ 3646969 w 3706591"/>
                <a:gd name="connsiteY1" fmla="*/ 126376 h 4260280"/>
                <a:gd name="connsiteX2" fmla="*/ 3706591 w 3706591"/>
                <a:gd name="connsiteY2" fmla="*/ 148197 h 4260280"/>
                <a:gd name="connsiteX3" fmla="*/ 3706591 w 3706591"/>
                <a:gd name="connsiteY3" fmla="*/ 249913 h 4260280"/>
                <a:gd name="connsiteX4" fmla="*/ 3705412 w 3706591"/>
                <a:gd name="connsiteY4" fmla="*/ 249329 h 4260280"/>
                <a:gd name="connsiteX5" fmla="*/ 3584050 w 3706591"/>
                <a:gd name="connsiteY5" fmla="*/ 197307 h 4260280"/>
                <a:gd name="connsiteX6" fmla="*/ 3333048 w 3706591"/>
                <a:gd name="connsiteY6" fmla="*/ 113607 h 4260280"/>
                <a:gd name="connsiteX7" fmla="*/ 2808514 w 3706591"/>
                <a:gd name="connsiteY7" fmla="*/ 42336 h 4260280"/>
                <a:gd name="connsiteX8" fmla="*/ 2281263 w 3706591"/>
                <a:gd name="connsiteY8" fmla="*/ 100790 h 4260280"/>
                <a:gd name="connsiteX9" fmla="*/ 2265047 w 3706591"/>
                <a:gd name="connsiteY9" fmla="*/ 104091 h 4260280"/>
                <a:gd name="connsiteX10" fmla="*/ 2249026 w 3706591"/>
                <a:gd name="connsiteY10" fmla="*/ 108170 h 4260280"/>
                <a:gd name="connsiteX11" fmla="*/ 2216885 w 3706591"/>
                <a:gd name="connsiteY11" fmla="*/ 116423 h 4260280"/>
                <a:gd name="connsiteX12" fmla="*/ 2152800 w 3706591"/>
                <a:gd name="connsiteY12" fmla="*/ 133124 h 4260280"/>
                <a:gd name="connsiteX13" fmla="*/ 2089490 w 3706591"/>
                <a:gd name="connsiteY13" fmla="*/ 152253 h 4260280"/>
                <a:gd name="connsiteX14" fmla="*/ 2026570 w 3706591"/>
                <a:gd name="connsiteY14" fmla="*/ 172449 h 4260280"/>
                <a:gd name="connsiteX15" fmla="*/ 1964426 w 3706591"/>
                <a:gd name="connsiteY15" fmla="*/ 194880 h 4260280"/>
                <a:gd name="connsiteX16" fmla="*/ 1902767 w 3706591"/>
                <a:gd name="connsiteY16" fmla="*/ 218280 h 4260280"/>
                <a:gd name="connsiteX17" fmla="*/ 1842177 w 3706591"/>
                <a:gd name="connsiteY17" fmla="*/ 244109 h 4260280"/>
                <a:gd name="connsiteX18" fmla="*/ 1782072 w 3706591"/>
                <a:gd name="connsiteY18" fmla="*/ 270811 h 4260280"/>
                <a:gd name="connsiteX19" fmla="*/ 956239 w 3706591"/>
                <a:gd name="connsiteY19" fmla="*/ 889629 h 4260280"/>
                <a:gd name="connsiteX20" fmla="*/ 429473 w 3706591"/>
                <a:gd name="connsiteY20" fmla="*/ 1747699 h 4260280"/>
                <a:gd name="connsiteX21" fmla="*/ 289940 w 3706591"/>
                <a:gd name="connsiteY21" fmla="*/ 2226498 h 4260280"/>
                <a:gd name="connsiteX22" fmla="*/ 242069 w 3706591"/>
                <a:gd name="connsiteY22" fmla="*/ 2721416 h 4260280"/>
                <a:gd name="connsiteX23" fmla="*/ 283338 w 3706591"/>
                <a:gd name="connsiteY23" fmla="*/ 3216333 h 4260280"/>
                <a:gd name="connsiteX24" fmla="*/ 415393 w 3706591"/>
                <a:gd name="connsiteY24" fmla="*/ 3695423 h 4260280"/>
                <a:gd name="connsiteX25" fmla="*/ 635712 w 3706591"/>
                <a:gd name="connsiteY25" fmla="*/ 4142981 h 4260280"/>
                <a:gd name="connsiteX26" fmla="*/ 715826 w 3706591"/>
                <a:gd name="connsiteY26" fmla="*/ 4260280 h 4260280"/>
                <a:gd name="connsiteX27" fmla="*/ 405682 w 3706591"/>
                <a:gd name="connsiteY27" fmla="*/ 4260280 h 4260280"/>
                <a:gd name="connsiteX28" fmla="*/ 339270 w 3706591"/>
                <a:gd name="connsiteY28" fmla="*/ 4150962 h 4260280"/>
                <a:gd name="connsiteX29" fmla="*/ 0 w 3706591"/>
                <a:gd name="connsiteY29" fmla="*/ 2811039 h 4260280"/>
                <a:gd name="connsiteX30" fmla="*/ 2811039 w 3706591"/>
                <a:gd name="connsiteY30" fmla="*/ 0 h 426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06591" h="4260280">
                  <a:moveTo>
                    <a:pt x="2811039" y="0"/>
                  </a:moveTo>
                  <a:cubicBezTo>
                    <a:pt x="3102138" y="0"/>
                    <a:pt x="3382900" y="44245"/>
                    <a:pt x="3646969" y="126376"/>
                  </a:cubicBezTo>
                  <a:lnTo>
                    <a:pt x="3706591" y="148197"/>
                  </a:lnTo>
                  <a:lnTo>
                    <a:pt x="3706591" y="249913"/>
                  </a:lnTo>
                  <a:lnTo>
                    <a:pt x="3705412" y="249329"/>
                  </a:lnTo>
                  <a:cubicBezTo>
                    <a:pt x="3665517" y="230807"/>
                    <a:pt x="3625075" y="213377"/>
                    <a:pt x="3584050" y="197307"/>
                  </a:cubicBezTo>
                  <a:cubicBezTo>
                    <a:pt x="3502195" y="164682"/>
                    <a:pt x="3418397" y="136425"/>
                    <a:pt x="3333048" y="113607"/>
                  </a:cubicBezTo>
                  <a:cubicBezTo>
                    <a:pt x="3162442" y="67678"/>
                    <a:pt x="2985624" y="42142"/>
                    <a:pt x="2808514" y="42336"/>
                  </a:cubicBezTo>
                  <a:cubicBezTo>
                    <a:pt x="2631112" y="42919"/>
                    <a:pt x="2453906" y="62436"/>
                    <a:pt x="2281263" y="100790"/>
                  </a:cubicBezTo>
                  <a:lnTo>
                    <a:pt x="2265047" y="104091"/>
                  </a:lnTo>
                  <a:lnTo>
                    <a:pt x="2249026" y="108170"/>
                  </a:lnTo>
                  <a:lnTo>
                    <a:pt x="2216885" y="116423"/>
                  </a:lnTo>
                  <a:lnTo>
                    <a:pt x="2152800" y="133124"/>
                  </a:lnTo>
                  <a:cubicBezTo>
                    <a:pt x="2131340" y="138173"/>
                    <a:pt x="2110561" y="145747"/>
                    <a:pt x="2089490" y="152253"/>
                  </a:cubicBezTo>
                  <a:lnTo>
                    <a:pt x="2026570" y="172449"/>
                  </a:lnTo>
                  <a:cubicBezTo>
                    <a:pt x="2005401" y="178761"/>
                    <a:pt x="1985108" y="187305"/>
                    <a:pt x="1964426" y="194880"/>
                  </a:cubicBezTo>
                  <a:lnTo>
                    <a:pt x="1902767" y="218280"/>
                  </a:lnTo>
                  <a:cubicBezTo>
                    <a:pt x="1882085" y="225660"/>
                    <a:pt x="1862277" y="235370"/>
                    <a:pt x="1842177" y="244109"/>
                  </a:cubicBezTo>
                  <a:lnTo>
                    <a:pt x="1782072" y="270811"/>
                  </a:lnTo>
                  <a:cubicBezTo>
                    <a:pt x="1463779" y="418889"/>
                    <a:pt x="1183549" y="635130"/>
                    <a:pt x="956239" y="889629"/>
                  </a:cubicBezTo>
                  <a:cubicBezTo>
                    <a:pt x="728248" y="1144224"/>
                    <a:pt x="551527" y="1436883"/>
                    <a:pt x="429473" y="1747699"/>
                  </a:cubicBezTo>
                  <a:cubicBezTo>
                    <a:pt x="368688" y="1903059"/>
                    <a:pt x="321012" y="2063273"/>
                    <a:pt x="289940" y="2226498"/>
                  </a:cubicBezTo>
                  <a:cubicBezTo>
                    <a:pt x="258965" y="2389723"/>
                    <a:pt x="242944" y="2555473"/>
                    <a:pt x="242069" y="2721416"/>
                  </a:cubicBezTo>
                  <a:cubicBezTo>
                    <a:pt x="240807" y="2887359"/>
                    <a:pt x="254790" y="3053109"/>
                    <a:pt x="283338" y="3216333"/>
                  </a:cubicBezTo>
                  <a:cubicBezTo>
                    <a:pt x="311593" y="3379655"/>
                    <a:pt x="356647" y="3540063"/>
                    <a:pt x="415393" y="3695423"/>
                  </a:cubicBezTo>
                  <a:cubicBezTo>
                    <a:pt x="474527" y="3850589"/>
                    <a:pt x="548250" y="4000754"/>
                    <a:pt x="635712" y="4142981"/>
                  </a:cubicBezTo>
                  <a:lnTo>
                    <a:pt x="715826" y="4260280"/>
                  </a:lnTo>
                  <a:lnTo>
                    <a:pt x="405682" y="4260280"/>
                  </a:lnTo>
                  <a:lnTo>
                    <a:pt x="339270" y="4150962"/>
                  </a:lnTo>
                  <a:cubicBezTo>
                    <a:pt x="122901" y="3752657"/>
                    <a:pt x="0" y="3296204"/>
                    <a:pt x="0" y="2811039"/>
                  </a:cubicBezTo>
                  <a:cubicBezTo>
                    <a:pt x="0" y="1258510"/>
                    <a:pt x="1258510" y="0"/>
                    <a:pt x="281103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05" name="Freeform: Shape 3104">
              <a:extLst>
                <a:ext uri="{FF2B5EF4-FFF2-40B4-BE49-F238E27FC236}">
                  <a16:creationId xmlns:a16="http://schemas.microsoft.com/office/drawing/2014/main" id="{D1B7575F-EEA1-44B6-9DCB-C20C17A63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50257" y="2644197"/>
              <a:ext cx="3641438" cy="4220470"/>
            </a:xfrm>
            <a:custGeom>
              <a:avLst/>
              <a:gdLst>
                <a:gd name="connsiteX0" fmla="*/ 2722872 w 3641438"/>
                <a:gd name="connsiteY0" fmla="*/ 0 h 4220470"/>
                <a:gd name="connsiteX1" fmla="*/ 3569498 w 3641438"/>
                <a:gd name="connsiteY1" fmla="*/ 170341 h 4220470"/>
                <a:gd name="connsiteX2" fmla="*/ 3641438 w 3641438"/>
                <a:gd name="connsiteY2" fmla="*/ 201056 h 4220470"/>
                <a:gd name="connsiteX3" fmla="*/ 3641438 w 3641438"/>
                <a:gd name="connsiteY3" fmla="*/ 739350 h 4220470"/>
                <a:gd name="connsiteX4" fmla="*/ 3559048 w 3641438"/>
                <a:gd name="connsiteY4" fmla="*/ 696119 h 4220470"/>
                <a:gd name="connsiteX5" fmla="*/ 2722872 w 3641438"/>
                <a:gd name="connsiteY5" fmla="*/ 485499 h 4220470"/>
                <a:gd name="connsiteX6" fmla="*/ 1143835 w 3641438"/>
                <a:gd name="connsiteY6" fmla="*/ 1151992 h 4220470"/>
                <a:gd name="connsiteX7" fmla="*/ 662317 w 3641438"/>
                <a:gd name="connsiteY7" fmla="*/ 1878881 h 4220470"/>
                <a:gd name="connsiteX8" fmla="*/ 485499 w 3641438"/>
                <a:gd name="connsiteY8" fmla="*/ 2771228 h 4220470"/>
                <a:gd name="connsiteX9" fmla="*/ 632411 w 3641438"/>
                <a:gd name="connsiteY9" fmla="*/ 3587643 h 4220470"/>
                <a:gd name="connsiteX10" fmla="*/ 912919 w 3641438"/>
                <a:gd name="connsiteY10" fmla="*/ 4115204 h 4220470"/>
                <a:gd name="connsiteX11" fmla="*/ 995193 w 3641438"/>
                <a:gd name="connsiteY11" fmla="*/ 4220470 h 4220470"/>
                <a:gd name="connsiteX12" fmla="*/ 402866 w 3641438"/>
                <a:gd name="connsiteY12" fmla="*/ 4220470 h 4220470"/>
                <a:gd name="connsiteX13" fmla="*/ 387397 w 3641438"/>
                <a:gd name="connsiteY13" fmla="*/ 4196692 h 4220470"/>
                <a:gd name="connsiteX14" fmla="*/ 0 w 3641438"/>
                <a:gd name="connsiteY14" fmla="*/ 2771228 h 4220470"/>
                <a:gd name="connsiteX15" fmla="*/ 2722872 w 3641438"/>
                <a:gd name="connsiteY15" fmla="*/ 0 h 422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1438" h="4220470">
                  <a:moveTo>
                    <a:pt x="2722872" y="0"/>
                  </a:moveTo>
                  <a:cubicBezTo>
                    <a:pt x="3004850" y="0"/>
                    <a:pt x="3292043" y="60685"/>
                    <a:pt x="3569498" y="170341"/>
                  </a:cubicBezTo>
                  <a:lnTo>
                    <a:pt x="3641438" y="201056"/>
                  </a:lnTo>
                  <a:lnTo>
                    <a:pt x="3641438" y="739350"/>
                  </a:lnTo>
                  <a:lnTo>
                    <a:pt x="3559048" y="696119"/>
                  </a:lnTo>
                  <a:cubicBezTo>
                    <a:pt x="3277145" y="557983"/>
                    <a:pt x="2990418" y="485499"/>
                    <a:pt x="2722872" y="485499"/>
                  </a:cubicBezTo>
                  <a:cubicBezTo>
                    <a:pt x="2126873" y="485499"/>
                    <a:pt x="1566122" y="722229"/>
                    <a:pt x="1143835" y="1151992"/>
                  </a:cubicBezTo>
                  <a:cubicBezTo>
                    <a:pt x="937499" y="1361922"/>
                    <a:pt x="775536" y="1606516"/>
                    <a:pt x="662317" y="1878881"/>
                  </a:cubicBezTo>
                  <a:cubicBezTo>
                    <a:pt x="545021" y="2161150"/>
                    <a:pt x="485499" y="2461382"/>
                    <a:pt x="485499" y="2771228"/>
                  </a:cubicBezTo>
                  <a:cubicBezTo>
                    <a:pt x="485499" y="3052817"/>
                    <a:pt x="534922" y="3327512"/>
                    <a:pt x="632411" y="3587643"/>
                  </a:cubicBezTo>
                  <a:cubicBezTo>
                    <a:pt x="702905" y="3775895"/>
                    <a:pt x="796940" y="3952677"/>
                    <a:pt x="912919" y="4115204"/>
                  </a:cubicBezTo>
                  <a:lnTo>
                    <a:pt x="995193" y="4220470"/>
                  </a:lnTo>
                  <a:lnTo>
                    <a:pt x="402866" y="4220470"/>
                  </a:lnTo>
                  <a:lnTo>
                    <a:pt x="387397" y="4196692"/>
                  </a:lnTo>
                  <a:cubicBezTo>
                    <a:pt x="141463" y="3780197"/>
                    <a:pt x="0" y="3292507"/>
                    <a:pt x="0" y="2771228"/>
                  </a:cubicBezTo>
                  <a:cubicBezTo>
                    <a:pt x="0" y="1240742"/>
                    <a:pt x="1219088" y="0"/>
                    <a:pt x="27228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06" name="Freeform: Shape 3105">
              <a:extLst>
                <a:ext uri="{FF2B5EF4-FFF2-40B4-BE49-F238E27FC236}">
                  <a16:creationId xmlns:a16="http://schemas.microsoft.com/office/drawing/2014/main" id="{E3C837EC-CC82-4735-A54C-B001ACAD2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50257" y="2644197"/>
              <a:ext cx="3641438" cy="4220470"/>
            </a:xfrm>
            <a:custGeom>
              <a:avLst/>
              <a:gdLst>
                <a:gd name="connsiteX0" fmla="*/ 2722872 w 3641438"/>
                <a:gd name="connsiteY0" fmla="*/ 0 h 4220470"/>
                <a:gd name="connsiteX1" fmla="*/ 3569498 w 3641438"/>
                <a:gd name="connsiteY1" fmla="*/ 170341 h 4220470"/>
                <a:gd name="connsiteX2" fmla="*/ 3641438 w 3641438"/>
                <a:gd name="connsiteY2" fmla="*/ 201056 h 4220470"/>
                <a:gd name="connsiteX3" fmla="*/ 3641438 w 3641438"/>
                <a:gd name="connsiteY3" fmla="*/ 849981 h 4220470"/>
                <a:gd name="connsiteX4" fmla="*/ 3632115 w 3641438"/>
                <a:gd name="connsiteY4" fmla="*/ 844088 h 4220470"/>
                <a:gd name="connsiteX5" fmla="*/ 2722872 w 3641438"/>
                <a:gd name="connsiteY5" fmla="*/ 582599 h 4220470"/>
                <a:gd name="connsiteX6" fmla="*/ 1213165 w 3641438"/>
                <a:gd name="connsiteY6" fmla="*/ 1220059 h 4220470"/>
                <a:gd name="connsiteX7" fmla="*/ 752037 w 3641438"/>
                <a:gd name="connsiteY7" fmla="*/ 1916168 h 4220470"/>
                <a:gd name="connsiteX8" fmla="*/ 582695 w 3641438"/>
                <a:gd name="connsiteY8" fmla="*/ 2771228 h 4220470"/>
                <a:gd name="connsiteX9" fmla="*/ 723296 w 3641438"/>
                <a:gd name="connsiteY9" fmla="*/ 3553560 h 4220470"/>
                <a:gd name="connsiteX10" fmla="*/ 1109948 w 3641438"/>
                <a:gd name="connsiteY10" fmla="*/ 4209761 h 4220470"/>
                <a:gd name="connsiteX11" fmla="*/ 1120115 w 3641438"/>
                <a:gd name="connsiteY11" fmla="*/ 4220470 h 4220470"/>
                <a:gd name="connsiteX12" fmla="*/ 402866 w 3641438"/>
                <a:gd name="connsiteY12" fmla="*/ 4220470 h 4220470"/>
                <a:gd name="connsiteX13" fmla="*/ 387397 w 3641438"/>
                <a:gd name="connsiteY13" fmla="*/ 4196692 h 4220470"/>
                <a:gd name="connsiteX14" fmla="*/ 0 w 3641438"/>
                <a:gd name="connsiteY14" fmla="*/ 2771228 h 4220470"/>
                <a:gd name="connsiteX15" fmla="*/ 2722872 w 3641438"/>
                <a:gd name="connsiteY15" fmla="*/ 0 h 422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1438" h="4220470">
                  <a:moveTo>
                    <a:pt x="2722872" y="0"/>
                  </a:moveTo>
                  <a:cubicBezTo>
                    <a:pt x="3004850" y="0"/>
                    <a:pt x="3292043" y="60685"/>
                    <a:pt x="3569498" y="170341"/>
                  </a:cubicBezTo>
                  <a:lnTo>
                    <a:pt x="3641438" y="201056"/>
                  </a:lnTo>
                  <a:lnTo>
                    <a:pt x="3641438" y="849981"/>
                  </a:lnTo>
                  <a:lnTo>
                    <a:pt x="3632115" y="844088"/>
                  </a:lnTo>
                  <a:cubicBezTo>
                    <a:pt x="3326445" y="672999"/>
                    <a:pt x="3012035" y="582599"/>
                    <a:pt x="2722872" y="582599"/>
                  </a:cubicBezTo>
                  <a:cubicBezTo>
                    <a:pt x="2153188" y="582599"/>
                    <a:pt x="1616905" y="808939"/>
                    <a:pt x="1213165" y="1220059"/>
                  </a:cubicBezTo>
                  <a:cubicBezTo>
                    <a:pt x="1015567" y="1421152"/>
                    <a:pt x="860401" y="1655357"/>
                    <a:pt x="752037" y="1916168"/>
                  </a:cubicBezTo>
                  <a:cubicBezTo>
                    <a:pt x="639693" y="2186590"/>
                    <a:pt x="582695" y="2474297"/>
                    <a:pt x="582695" y="2771228"/>
                  </a:cubicBezTo>
                  <a:cubicBezTo>
                    <a:pt x="582695" y="3041165"/>
                    <a:pt x="629983" y="3304306"/>
                    <a:pt x="723296" y="3553560"/>
                  </a:cubicBezTo>
                  <a:cubicBezTo>
                    <a:pt x="813308" y="3793979"/>
                    <a:pt x="943421" y="4014688"/>
                    <a:pt x="1109948" y="4209761"/>
                  </a:cubicBezTo>
                  <a:lnTo>
                    <a:pt x="1120115" y="4220470"/>
                  </a:lnTo>
                  <a:lnTo>
                    <a:pt x="402866" y="4220470"/>
                  </a:lnTo>
                  <a:lnTo>
                    <a:pt x="387397" y="4196692"/>
                  </a:lnTo>
                  <a:cubicBezTo>
                    <a:pt x="141463" y="3780197"/>
                    <a:pt x="0" y="3292507"/>
                    <a:pt x="0" y="2771228"/>
                  </a:cubicBezTo>
                  <a:cubicBezTo>
                    <a:pt x="0" y="1240742"/>
                    <a:pt x="1219088" y="0"/>
                    <a:pt x="27228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13990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p:tgtEl>
                                          <p:spTgt spid="3074"/>
                                        </p:tgtEl>
                                        <p:attrNameLst>
                                          <p:attrName>ppt_y</p:attrName>
                                        </p:attrNameLst>
                                      </p:cBhvr>
                                      <p:tavLst>
                                        <p:tav tm="0">
                                          <p:val>
                                            <p:strVal val="#ppt_y+#ppt_h*1.125000"/>
                                          </p:val>
                                        </p:tav>
                                        <p:tav tm="100000">
                                          <p:val>
                                            <p:strVal val="#ppt_y"/>
                                          </p:val>
                                        </p:tav>
                                      </p:tavLst>
                                    </p:anim>
                                    <p:animEffect transition="in" filter="wipe(up)">
                                      <p:cBhvr>
                                        <p:cTn id="8" dur="500"/>
                                        <p:tgtEl>
                                          <p:spTgt spid="3074"/>
                                        </p:tgtEl>
                                      </p:cBhvr>
                                    </p:animEffect>
                                  </p:childTnLst>
                                </p:cTn>
                              </p:par>
                              <p:par>
                                <p:cTn id="9" presetID="12" presetClass="entr" presetSubtype="4"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anim calcmode="lin" valueType="num">
                                      <p:cBhvr additive="base">
                                        <p:cTn id="11" dur="500"/>
                                        <p:tgtEl>
                                          <p:spTgt spid="3078"/>
                                        </p:tgtEl>
                                        <p:attrNameLst>
                                          <p:attrName>ppt_y</p:attrName>
                                        </p:attrNameLst>
                                      </p:cBhvr>
                                      <p:tavLst>
                                        <p:tav tm="0">
                                          <p:val>
                                            <p:strVal val="#ppt_y+#ppt_h*1.125000"/>
                                          </p:val>
                                        </p:tav>
                                        <p:tav tm="100000">
                                          <p:val>
                                            <p:strVal val="#ppt_y"/>
                                          </p:val>
                                        </p:tav>
                                      </p:tavLst>
                                    </p:anim>
                                    <p:animEffect transition="in" filter="wipe(up)">
                                      <p:cBhvr>
                                        <p:cTn id="12" dur="500"/>
                                        <p:tgtEl>
                                          <p:spTgt spid="3078"/>
                                        </p:tgtEl>
                                      </p:cBhvr>
                                    </p:animEffect>
                                  </p:childTnLst>
                                </p:cTn>
                              </p:par>
                              <p:par>
                                <p:cTn id="13" presetID="12" presetClass="entr" presetSubtype="4"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anim calcmode="lin" valueType="num">
                                      <p:cBhvr additive="base">
                                        <p:cTn id="15" dur="500"/>
                                        <p:tgtEl>
                                          <p:spTgt spid="3076"/>
                                        </p:tgtEl>
                                        <p:attrNameLst>
                                          <p:attrName>ppt_y</p:attrName>
                                        </p:attrNameLst>
                                      </p:cBhvr>
                                      <p:tavLst>
                                        <p:tav tm="0">
                                          <p:val>
                                            <p:strVal val="#ppt_y+#ppt_h*1.125000"/>
                                          </p:val>
                                        </p:tav>
                                        <p:tav tm="100000">
                                          <p:val>
                                            <p:strVal val="#ppt_y"/>
                                          </p:val>
                                        </p:tav>
                                      </p:tavLst>
                                    </p:anim>
                                    <p:animEffect transition="in" filter="wipe(up)">
                                      <p:cBhvr>
                                        <p:cTn id="16" dur="500"/>
                                        <p:tgtEl>
                                          <p:spTgt spid="3076"/>
                                        </p:tgtEl>
                                      </p:cBhvr>
                                    </p:animEffect>
                                  </p:childTnLst>
                                </p:cTn>
                              </p:par>
                              <p:par>
                                <p:cTn id="17" presetID="1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C87F-AC4A-BC88-0C67-C798F2DA0E63}"/>
              </a:ext>
            </a:extLst>
          </p:cNvPr>
          <p:cNvSpPr txBox="1">
            <a:spLocks/>
          </p:cNvSpPr>
          <p:nvPr/>
        </p:nvSpPr>
        <p:spPr>
          <a:xfrm>
            <a:off x="145883" y="0"/>
            <a:ext cx="11284117" cy="480474"/>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sz="3200" dirty="0">
                <a:solidFill>
                  <a:srgbClr val="002060"/>
                </a:solidFill>
              </a:rPr>
              <a:t>Graph Connector. What is that?</a:t>
            </a:r>
          </a:p>
        </p:txBody>
      </p:sp>
      <p:pic>
        <p:nvPicPr>
          <p:cNvPr id="5" name="Picture 4">
            <a:extLst>
              <a:ext uri="{FF2B5EF4-FFF2-40B4-BE49-F238E27FC236}">
                <a16:creationId xmlns:a16="http://schemas.microsoft.com/office/drawing/2014/main" id="{9FCCFD94-C39A-0022-266B-90222144D464}"/>
              </a:ext>
            </a:extLst>
          </p:cNvPr>
          <p:cNvPicPr>
            <a:picLocks noChangeAspect="1"/>
          </p:cNvPicPr>
          <p:nvPr/>
        </p:nvPicPr>
        <p:blipFill>
          <a:blip r:embed="rId3"/>
          <a:stretch>
            <a:fillRect/>
          </a:stretch>
        </p:blipFill>
        <p:spPr>
          <a:xfrm>
            <a:off x="311369" y="650686"/>
            <a:ext cx="11569262" cy="4751013"/>
          </a:xfrm>
          <a:prstGeom prst="rect">
            <a:avLst/>
          </a:prstGeom>
        </p:spPr>
      </p:pic>
      <p:pic>
        <p:nvPicPr>
          <p:cNvPr id="2050" name="Picture 2" descr="Microsoft 365 - Desktop App for Mac, Windows (PC), Linux ...">
            <a:extLst>
              <a:ext uri="{FF2B5EF4-FFF2-40B4-BE49-F238E27FC236}">
                <a16:creationId xmlns:a16="http://schemas.microsoft.com/office/drawing/2014/main" id="{A2EED3E8-5DF6-9203-9283-6611EFEA30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193" y="1350837"/>
            <a:ext cx="4027213" cy="40114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B925DAF5-FD82-595F-874D-84D3DCEC5360}"/>
              </a:ext>
            </a:extLst>
          </p:cNvPr>
          <p:cNvSpPr/>
          <p:nvPr/>
        </p:nvSpPr>
        <p:spPr>
          <a:xfrm>
            <a:off x="11430000" y="4881811"/>
            <a:ext cx="450631" cy="480474"/>
          </a:xfrm>
          <a:prstGeom prst="roundRect">
            <a:avLst/>
          </a:prstGeom>
          <a:solidFill>
            <a:srgbClr val="C1C1C1"/>
          </a:solidFill>
          <a:ln>
            <a:solidFill>
              <a:srgbClr val="D5D5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C87F-AC4A-BC88-0C67-C798F2DA0E63}"/>
              </a:ext>
            </a:extLst>
          </p:cNvPr>
          <p:cNvSpPr txBox="1">
            <a:spLocks/>
          </p:cNvSpPr>
          <p:nvPr/>
        </p:nvSpPr>
        <p:spPr>
          <a:xfrm>
            <a:off x="198435" y="50429"/>
            <a:ext cx="11284117" cy="480475"/>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sz="3200" dirty="0">
                <a:solidFill>
                  <a:srgbClr val="002060"/>
                </a:solidFill>
              </a:rPr>
              <a:t>Graph Connectors Experiences</a:t>
            </a:r>
          </a:p>
        </p:txBody>
      </p:sp>
      <p:graphicFrame>
        <p:nvGraphicFramePr>
          <p:cNvPr id="4" name="Diagram 3">
            <a:extLst>
              <a:ext uri="{FF2B5EF4-FFF2-40B4-BE49-F238E27FC236}">
                <a16:creationId xmlns:a16="http://schemas.microsoft.com/office/drawing/2014/main" id="{FEA77F88-E147-D6E4-96AB-64FBB5287592}"/>
              </a:ext>
            </a:extLst>
          </p:cNvPr>
          <p:cNvGraphicFramePr/>
          <p:nvPr>
            <p:extLst>
              <p:ext uri="{D42A27DB-BD31-4B8C-83A1-F6EECF244321}">
                <p14:modId xmlns:p14="http://schemas.microsoft.com/office/powerpoint/2010/main" val="2843209893"/>
              </p:ext>
            </p:extLst>
          </p:nvPr>
        </p:nvGraphicFramePr>
        <p:xfrm>
          <a:off x="198435" y="803390"/>
          <a:ext cx="11750078" cy="4305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819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8C87F-AC4A-BC88-0C67-C798F2DA0E63}"/>
              </a:ext>
            </a:extLst>
          </p:cNvPr>
          <p:cNvSpPr txBox="1">
            <a:spLocks/>
          </p:cNvSpPr>
          <p:nvPr/>
        </p:nvSpPr>
        <p:spPr>
          <a:xfrm>
            <a:off x="193180" y="15766"/>
            <a:ext cx="11284117" cy="480474"/>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sz="3200" dirty="0">
                <a:solidFill>
                  <a:srgbClr val="002060"/>
                </a:solidFill>
              </a:rPr>
              <a:t>Graph Connector. Building blocks</a:t>
            </a:r>
          </a:p>
        </p:txBody>
      </p:sp>
      <p:pic>
        <p:nvPicPr>
          <p:cNvPr id="4098" name="Picture 2">
            <a:extLst>
              <a:ext uri="{FF2B5EF4-FFF2-40B4-BE49-F238E27FC236}">
                <a16:creationId xmlns:a16="http://schemas.microsoft.com/office/drawing/2014/main" id="{6ADFD8FB-1F31-5998-2008-F6D18E8A8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6240"/>
            <a:ext cx="11713779" cy="5136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92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9692f38-31ec-41e8-b0c7-46a793d2b0f3">
      <Terms xmlns="http://schemas.microsoft.com/office/infopath/2007/PartnerControls"/>
    </lcf76f155ced4ddcb4097134ff3c332f>
    <TaxCatchAll xmlns="0cb492e9-63c8-444b-a504-0063c439952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7503AA8DEDE7A41997E7337BF5ED071" ma:contentTypeVersion="20" ma:contentTypeDescription="Create a new document." ma:contentTypeScope="" ma:versionID="0e9e0a25f61f09b96342f912d902ebf2">
  <xsd:schema xmlns:xsd="http://www.w3.org/2001/XMLSchema" xmlns:xs="http://www.w3.org/2001/XMLSchema" xmlns:p="http://schemas.microsoft.com/office/2006/metadata/properties" xmlns:ns2="b9692f38-31ec-41e8-b0c7-46a793d2b0f3" xmlns:ns3="0cb492e9-63c8-444b-a504-0063c4399522" targetNamespace="http://schemas.microsoft.com/office/2006/metadata/properties" ma:root="true" ma:fieldsID="285b2cdf9491de21a3289198ecd761b1" ns2:_="" ns3:_="">
    <xsd:import namespace="b9692f38-31ec-41e8-b0c7-46a793d2b0f3"/>
    <xsd:import namespace="0cb492e9-63c8-444b-a504-0063c43995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92f38-31ec-41e8-b0c7-46a793d2b0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105a1b3-b1e1-47b1-b2c6-c94f58d695a8"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b492e9-63c8-444b-a504-0063c439952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93142f5-4a6b-458d-965a-80a4797e7a58}" ma:internalName="TaxCatchAll" ma:showField="CatchAllData" ma:web="0cb492e9-63c8-444b-a504-0063c43995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06559A-1B6A-4C68-B7F6-DD8145952F87}">
  <ds:schemaRefs>
    <ds:schemaRef ds:uri="http://schemas.microsoft.com/office/2006/documentManagement/types"/>
    <ds:schemaRef ds:uri="http://purl.org/dc/dcmitype/"/>
    <ds:schemaRef ds:uri="http://schemas.openxmlformats.org/package/2006/metadata/core-properties"/>
    <ds:schemaRef ds:uri="http://purl.org/dc/elements/1.1/"/>
    <ds:schemaRef ds:uri="http://www.w3.org/XML/1998/namespace"/>
    <ds:schemaRef ds:uri="b9692f38-31ec-41e8-b0c7-46a793d2b0f3"/>
    <ds:schemaRef ds:uri="http://schemas.microsoft.com/office/infopath/2007/PartnerControls"/>
    <ds:schemaRef ds:uri="0cb492e9-63c8-444b-a504-0063c4399522"/>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55F35EED-B5CF-4AC5-AC48-F80FC5D47510}">
  <ds:schemaRefs>
    <ds:schemaRef ds:uri="http://schemas.microsoft.com/sharepoint/v3/contenttype/forms"/>
  </ds:schemaRefs>
</ds:datastoreItem>
</file>

<file path=customXml/itemProps3.xml><?xml version="1.0" encoding="utf-8"?>
<ds:datastoreItem xmlns:ds="http://schemas.openxmlformats.org/officeDocument/2006/customXml" ds:itemID="{D1085273-7937-4F29-A42B-300D8FFA24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92f38-31ec-41e8-b0c7-46a793d2b0f3"/>
    <ds:schemaRef ds:uri="0cb492e9-63c8-444b-a504-0063c43995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491</TotalTime>
  <Words>747</Words>
  <Application>Microsoft Office PowerPoint</Application>
  <PresentationFormat>Widescreen</PresentationFormat>
  <Paragraphs>96</Paragraphs>
  <Slides>19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Arial</vt:lpstr>
      <vt:lpstr>Calibri</vt:lpstr>
      <vt:lpstr>Calibri Light</vt:lpstr>
      <vt:lpstr>Roboto</vt:lpstr>
      <vt:lpstr>Segoe UI</vt:lpstr>
      <vt:lpstr>Segoe UI Bold</vt:lpstr>
      <vt:lpstr>Office Theme</vt:lpstr>
      <vt:lpstr>PowerPoint Presentation</vt:lpstr>
      <vt:lpstr>PowerPoint Presentation</vt:lpstr>
      <vt:lpstr>A One Day  In Person Event</vt:lpstr>
      <vt:lpstr>Session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Session</vt:lpstr>
      <vt:lpstr>Thank You</vt:lpstr>
      <vt:lpstr>Appendix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Harshal Rai</dc:creator>
  <cp:lastModifiedBy>Arjun Menon</cp:lastModifiedBy>
  <cp:revision>4</cp:revision>
  <dcterms:created xsi:type="dcterms:W3CDTF">2023-11-14T16:42:46Z</dcterms:created>
  <dcterms:modified xsi:type="dcterms:W3CDTF">2023-12-04T06:30:33Z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c62bff6-504e-451d-8be0-4b457445afdc_Enabled">
    <vt:lpwstr>true</vt:lpwstr>
  </property>
  <property fmtid="{D5CDD505-2E9C-101B-9397-08002B2CF9AE}" pid="3" name="MSIP_Label_6c62bff6-504e-451d-8be0-4b457445afdc_SetDate">
    <vt:lpwstr>2023-11-14T17:29:35Z</vt:lpwstr>
  </property>
  <property fmtid="{D5CDD505-2E9C-101B-9397-08002B2CF9AE}" pid="4" name="MSIP_Label_6c62bff6-504e-451d-8be0-4b457445afdc_Method">
    <vt:lpwstr>Standard</vt:lpwstr>
  </property>
  <property fmtid="{D5CDD505-2E9C-101B-9397-08002B2CF9AE}" pid="5" name="MSIP_Label_6c62bff6-504e-451d-8be0-4b457445afdc_Name">
    <vt:lpwstr>6c62bff6-504e-451d-8be0-4b457445afdc</vt:lpwstr>
  </property>
  <property fmtid="{D5CDD505-2E9C-101B-9397-08002B2CF9AE}" pid="6" name="MSIP_Label_6c62bff6-504e-451d-8be0-4b457445afdc_SiteId">
    <vt:lpwstr>58415100-21bc-4a0f-8e01-cf9a2e17e365</vt:lpwstr>
  </property>
  <property fmtid="{D5CDD505-2E9C-101B-9397-08002B2CF9AE}" pid="7" name="MSIP_Label_6c62bff6-504e-451d-8be0-4b457445afdc_ActionId">
    <vt:lpwstr>492e0ceb-a2e4-4922-96f0-3b17363624b9</vt:lpwstr>
  </property>
  <property fmtid="{D5CDD505-2E9C-101B-9397-08002B2CF9AE}" pid="8" name="MSIP_Label_6c62bff6-504e-451d-8be0-4b457445afdc_ContentBits">
    <vt:lpwstr>0</vt:lpwstr>
  </property>
  <property fmtid="{D5CDD505-2E9C-101B-9397-08002B2CF9AE}" pid="9" name="ContentTypeId">
    <vt:lpwstr>0x010100C7503AA8DEDE7A41997E7337BF5ED071</vt:lpwstr>
  </property>
  <property fmtid="{D5CDD505-2E9C-101B-9397-08002B2CF9AE}" pid="10" name="MediaServiceImageTags">
    <vt:lpwstr/>
  </property>
</Properties>
</file>